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2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3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4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6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7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8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9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0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1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2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3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4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5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6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7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9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0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1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2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3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4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5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6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47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9" r:id="rId1"/>
    <p:sldMasterId id="2147484321" r:id="rId2"/>
    <p:sldMasterId id="2147484359" r:id="rId3"/>
    <p:sldMasterId id="2147483697" r:id="rId4"/>
    <p:sldMasterId id="2147483709" r:id="rId5"/>
    <p:sldMasterId id="2147483734" r:id="rId6"/>
    <p:sldMasterId id="2147483746" r:id="rId7"/>
    <p:sldMasterId id="2147483758" r:id="rId8"/>
    <p:sldMasterId id="2147483783" r:id="rId9"/>
    <p:sldMasterId id="2147483795" r:id="rId10"/>
    <p:sldMasterId id="2147484294" r:id="rId11"/>
    <p:sldMasterId id="2147483821" r:id="rId12"/>
    <p:sldMasterId id="2147483860" r:id="rId13"/>
    <p:sldMasterId id="2147483873" r:id="rId14"/>
    <p:sldMasterId id="2147483912" r:id="rId15"/>
    <p:sldMasterId id="2147483950" r:id="rId16"/>
    <p:sldMasterId id="2147483962" r:id="rId17"/>
    <p:sldMasterId id="2147483974" r:id="rId18"/>
    <p:sldMasterId id="2147483987" r:id="rId19"/>
    <p:sldMasterId id="2147484000" r:id="rId20"/>
    <p:sldMasterId id="2147484012" r:id="rId21"/>
    <p:sldMasterId id="2147484025" r:id="rId22"/>
    <p:sldMasterId id="2147484050" r:id="rId23"/>
    <p:sldMasterId id="2147484076" r:id="rId24"/>
    <p:sldMasterId id="2147484089" r:id="rId25"/>
    <p:sldMasterId id="2147484102" r:id="rId26"/>
    <p:sldMasterId id="2147484115" r:id="rId27"/>
    <p:sldMasterId id="2147484128" r:id="rId28"/>
    <p:sldMasterId id="2147484155" r:id="rId29"/>
    <p:sldMasterId id="2147484167" r:id="rId30"/>
    <p:sldMasterId id="2147484179" r:id="rId31"/>
    <p:sldMasterId id="2147484192" r:id="rId32"/>
    <p:sldMasterId id="2147484205" r:id="rId33"/>
    <p:sldMasterId id="2147484218" r:id="rId34"/>
    <p:sldMasterId id="2147484244" r:id="rId35"/>
    <p:sldMasterId id="2147483797" r:id="rId36"/>
    <p:sldMasterId id="2147484141" r:id="rId37"/>
    <p:sldMasterId id="2147483771" r:id="rId38"/>
    <p:sldMasterId id="2147484296" r:id="rId39"/>
    <p:sldMasterId id="2147484270" r:id="rId40"/>
    <p:sldMasterId id="2147484257" r:id="rId41"/>
    <p:sldMasterId id="2147484335" r:id="rId42"/>
    <p:sldMasterId id="2147484361" r:id="rId43"/>
    <p:sldMasterId id="2147484373" r:id="rId44"/>
    <p:sldMasterId id="2147484387" r:id="rId45"/>
    <p:sldMasterId id="2147484399" r:id="rId46"/>
    <p:sldMasterId id="2147484424" r:id="rId47"/>
    <p:sldMasterId id="2147484436" r:id="rId48"/>
  </p:sldMasterIdLst>
  <p:notesMasterIdLst>
    <p:notesMasterId r:id="rId335"/>
  </p:notesMasterIdLst>
  <p:sldIdLst>
    <p:sldId id="9784" r:id="rId49"/>
    <p:sldId id="9773" r:id="rId50"/>
    <p:sldId id="9775" r:id="rId51"/>
    <p:sldId id="9653" r:id="rId52"/>
    <p:sldId id="9641" r:id="rId53"/>
    <p:sldId id="9642" r:id="rId54"/>
    <p:sldId id="9643" r:id="rId55"/>
    <p:sldId id="9644" r:id="rId56"/>
    <p:sldId id="9645" r:id="rId57"/>
    <p:sldId id="9646" r:id="rId58"/>
    <p:sldId id="9647" r:id="rId59"/>
    <p:sldId id="9648" r:id="rId60"/>
    <p:sldId id="9649" r:id="rId61"/>
    <p:sldId id="9650" r:id="rId62"/>
    <p:sldId id="9750" r:id="rId63"/>
    <p:sldId id="9651" r:id="rId64"/>
    <p:sldId id="9652" r:id="rId65"/>
    <p:sldId id="9736" r:id="rId66"/>
    <p:sldId id="8041" r:id="rId67"/>
    <p:sldId id="8042" r:id="rId68"/>
    <p:sldId id="8043" r:id="rId69"/>
    <p:sldId id="257" r:id="rId70"/>
    <p:sldId id="9772" r:id="rId71"/>
    <p:sldId id="9627" r:id="rId72"/>
    <p:sldId id="5338" r:id="rId73"/>
    <p:sldId id="5339" r:id="rId74"/>
    <p:sldId id="5340" r:id="rId75"/>
    <p:sldId id="5342" r:id="rId76"/>
    <p:sldId id="9781" r:id="rId77"/>
    <p:sldId id="5343" r:id="rId78"/>
    <p:sldId id="5344" r:id="rId79"/>
    <p:sldId id="9763" r:id="rId80"/>
    <p:sldId id="9770" r:id="rId81"/>
    <p:sldId id="9764" r:id="rId82"/>
    <p:sldId id="9765" r:id="rId83"/>
    <p:sldId id="9767" r:id="rId84"/>
    <p:sldId id="9771" r:id="rId85"/>
    <p:sldId id="9768" r:id="rId86"/>
    <p:sldId id="9769" r:id="rId87"/>
    <p:sldId id="9776" r:id="rId88"/>
    <p:sldId id="9766" r:id="rId89"/>
    <p:sldId id="9762" r:id="rId90"/>
    <p:sldId id="8039" r:id="rId91"/>
    <p:sldId id="8040" r:id="rId92"/>
    <p:sldId id="281" r:id="rId93"/>
    <p:sldId id="8044" r:id="rId94"/>
    <p:sldId id="9760" r:id="rId95"/>
    <p:sldId id="9456" r:id="rId96"/>
    <p:sldId id="9437" r:id="rId97"/>
    <p:sldId id="282" r:id="rId98"/>
    <p:sldId id="283" r:id="rId99"/>
    <p:sldId id="9712" r:id="rId100"/>
    <p:sldId id="9746" r:id="rId101"/>
    <p:sldId id="9751" r:id="rId102"/>
    <p:sldId id="9752" r:id="rId103"/>
    <p:sldId id="9450" r:id="rId104"/>
    <p:sldId id="9731" r:id="rId105"/>
    <p:sldId id="9451" r:id="rId106"/>
    <p:sldId id="9472" r:id="rId107"/>
    <p:sldId id="9471" r:id="rId108"/>
    <p:sldId id="9473" r:id="rId109"/>
    <p:sldId id="9470" r:id="rId110"/>
    <p:sldId id="9474" r:id="rId111"/>
    <p:sldId id="9476" r:id="rId112"/>
    <p:sldId id="9475" r:id="rId113"/>
    <p:sldId id="9732" r:id="rId114"/>
    <p:sldId id="9689" r:id="rId115"/>
    <p:sldId id="9449" r:id="rId116"/>
    <p:sldId id="9458" r:id="rId117"/>
    <p:sldId id="9457" r:id="rId118"/>
    <p:sldId id="9446" r:id="rId119"/>
    <p:sldId id="9447" r:id="rId120"/>
    <p:sldId id="9448" r:id="rId121"/>
    <p:sldId id="9459" r:id="rId122"/>
    <p:sldId id="9462" r:id="rId123"/>
    <p:sldId id="9461" r:id="rId124"/>
    <p:sldId id="9444" r:id="rId125"/>
    <p:sldId id="9609" r:id="rId126"/>
    <p:sldId id="9440" r:id="rId127"/>
    <p:sldId id="9615" r:id="rId128"/>
    <p:sldId id="9611" r:id="rId129"/>
    <p:sldId id="9443" r:id="rId130"/>
    <p:sldId id="9655" r:id="rId131"/>
    <p:sldId id="9654" r:id="rId132"/>
    <p:sldId id="9656" r:id="rId133"/>
    <p:sldId id="9439" r:id="rId134"/>
    <p:sldId id="9468" r:id="rId135"/>
    <p:sldId id="9467" r:id="rId136"/>
    <p:sldId id="9466" r:id="rId137"/>
    <p:sldId id="9465" r:id="rId138"/>
    <p:sldId id="9657" r:id="rId139"/>
    <p:sldId id="9463" r:id="rId140"/>
    <p:sldId id="9658" r:id="rId141"/>
    <p:sldId id="309" r:id="rId142"/>
    <p:sldId id="9469" r:id="rId143"/>
    <p:sldId id="330" r:id="rId144"/>
    <p:sldId id="323" r:id="rId145"/>
    <p:sldId id="311" r:id="rId146"/>
    <p:sldId id="321" r:id="rId147"/>
    <p:sldId id="322" r:id="rId148"/>
    <p:sldId id="340" r:id="rId149"/>
    <p:sldId id="316" r:id="rId150"/>
    <p:sldId id="9477" r:id="rId151"/>
    <p:sldId id="9478" r:id="rId152"/>
    <p:sldId id="9484" r:id="rId153"/>
    <p:sldId id="9485" r:id="rId154"/>
    <p:sldId id="9486" r:id="rId155"/>
    <p:sldId id="9488" r:id="rId156"/>
    <p:sldId id="9761" r:id="rId157"/>
    <p:sldId id="9690" r:id="rId158"/>
    <p:sldId id="9692" r:id="rId159"/>
    <p:sldId id="9492" r:id="rId160"/>
    <p:sldId id="9493" r:id="rId161"/>
    <p:sldId id="9494" r:id="rId162"/>
    <p:sldId id="9495" r:id="rId163"/>
    <p:sldId id="9496" r:id="rId164"/>
    <p:sldId id="9497" r:id="rId165"/>
    <p:sldId id="9498" r:id="rId166"/>
    <p:sldId id="9506" r:id="rId167"/>
    <p:sldId id="2558" r:id="rId168"/>
    <p:sldId id="552" r:id="rId169"/>
    <p:sldId id="9510" r:id="rId170"/>
    <p:sldId id="9714" r:id="rId171"/>
    <p:sldId id="1292" r:id="rId172"/>
    <p:sldId id="9511" r:id="rId173"/>
    <p:sldId id="9661" r:id="rId174"/>
    <p:sldId id="9753" r:id="rId175"/>
    <p:sldId id="9754" r:id="rId176"/>
    <p:sldId id="9663" r:id="rId177"/>
    <p:sldId id="9782" r:id="rId178"/>
    <p:sldId id="9748" r:id="rId179"/>
    <p:sldId id="2391" r:id="rId180"/>
    <p:sldId id="9512" r:id="rId181"/>
    <p:sldId id="8018" r:id="rId182"/>
    <p:sldId id="9043" r:id="rId183"/>
    <p:sldId id="8020" r:id="rId184"/>
    <p:sldId id="9513" r:id="rId185"/>
    <p:sldId id="1258" r:id="rId186"/>
    <p:sldId id="9514" r:id="rId187"/>
    <p:sldId id="261" r:id="rId188"/>
    <p:sldId id="292" r:id="rId189"/>
    <p:sldId id="293" r:id="rId190"/>
    <p:sldId id="9515" r:id="rId191"/>
    <p:sldId id="9516" r:id="rId192"/>
    <p:sldId id="2186" r:id="rId193"/>
    <p:sldId id="276" r:id="rId194"/>
    <p:sldId id="280" r:id="rId195"/>
    <p:sldId id="9517" r:id="rId196"/>
    <p:sldId id="297" r:id="rId197"/>
    <p:sldId id="9518" r:id="rId198"/>
    <p:sldId id="9519" r:id="rId199"/>
    <p:sldId id="9520" r:id="rId200"/>
    <p:sldId id="9757" r:id="rId201"/>
    <p:sldId id="9630" r:id="rId202"/>
    <p:sldId id="9629" r:id="rId203"/>
    <p:sldId id="9553" r:id="rId204"/>
    <p:sldId id="9558" r:id="rId205"/>
    <p:sldId id="9551" r:id="rId206"/>
    <p:sldId id="9550" r:id="rId207"/>
    <p:sldId id="9552" r:id="rId208"/>
    <p:sldId id="9659" r:id="rId209"/>
    <p:sldId id="256" r:id="rId210"/>
    <p:sldId id="9777" r:id="rId211"/>
    <p:sldId id="1785" r:id="rId212"/>
    <p:sldId id="1791" r:id="rId213"/>
    <p:sldId id="1792" r:id="rId214"/>
    <p:sldId id="289" r:id="rId215"/>
    <p:sldId id="299" r:id="rId216"/>
    <p:sldId id="298" r:id="rId217"/>
    <p:sldId id="2524" r:id="rId218"/>
    <p:sldId id="313" r:id="rId219"/>
    <p:sldId id="300" r:id="rId220"/>
    <p:sldId id="306" r:id="rId221"/>
    <p:sldId id="301" r:id="rId222"/>
    <p:sldId id="305" r:id="rId223"/>
    <p:sldId id="9500" r:id="rId224"/>
    <p:sldId id="9501" r:id="rId225"/>
    <p:sldId id="8080" r:id="rId226"/>
    <p:sldId id="1932" r:id="rId227"/>
    <p:sldId id="9523" r:id="rId228"/>
    <p:sldId id="9522" r:id="rId229"/>
    <p:sldId id="1933" r:id="rId230"/>
    <p:sldId id="1425" r:id="rId231"/>
    <p:sldId id="350" r:id="rId232"/>
    <p:sldId id="628" r:id="rId233"/>
    <p:sldId id="1693" r:id="rId234"/>
    <p:sldId id="1953" r:id="rId235"/>
    <p:sldId id="1701" r:id="rId236"/>
    <p:sldId id="1702" r:id="rId237"/>
    <p:sldId id="361" r:id="rId238"/>
    <p:sldId id="362" r:id="rId239"/>
    <p:sldId id="9502" r:id="rId240"/>
    <p:sldId id="402" r:id="rId241"/>
    <p:sldId id="403" r:id="rId242"/>
    <p:sldId id="404" r:id="rId243"/>
    <p:sldId id="9503" r:id="rId244"/>
    <p:sldId id="258" r:id="rId245"/>
    <p:sldId id="259" r:id="rId246"/>
    <p:sldId id="263" r:id="rId247"/>
    <p:sldId id="2569" r:id="rId248"/>
    <p:sldId id="2570" r:id="rId249"/>
    <p:sldId id="2571" r:id="rId250"/>
    <p:sldId id="2572" r:id="rId251"/>
    <p:sldId id="267" r:id="rId252"/>
    <p:sldId id="9733" r:id="rId253"/>
    <p:sldId id="9527" r:id="rId254"/>
    <p:sldId id="9686" r:id="rId255"/>
    <p:sldId id="9530" r:id="rId256"/>
    <p:sldId id="9759" r:id="rId257"/>
    <p:sldId id="9532" r:id="rId258"/>
    <p:sldId id="9533" r:id="rId259"/>
    <p:sldId id="9534" r:id="rId260"/>
    <p:sldId id="9535" r:id="rId261"/>
    <p:sldId id="9536" r:id="rId262"/>
    <p:sldId id="9537" r:id="rId263"/>
    <p:sldId id="9539" r:id="rId264"/>
    <p:sldId id="9540" r:id="rId265"/>
    <p:sldId id="9541" r:id="rId266"/>
    <p:sldId id="9626" r:id="rId267"/>
    <p:sldId id="9542" r:id="rId268"/>
    <p:sldId id="9543" r:id="rId269"/>
    <p:sldId id="9745" r:id="rId270"/>
    <p:sldId id="9664" r:id="rId271"/>
    <p:sldId id="9665" r:id="rId272"/>
    <p:sldId id="9666" r:id="rId273"/>
    <p:sldId id="9795" r:id="rId274"/>
    <p:sldId id="9667" r:id="rId275"/>
    <p:sldId id="9672" r:id="rId276"/>
    <p:sldId id="9793" r:id="rId277"/>
    <p:sldId id="9794" r:id="rId278"/>
    <p:sldId id="9675" r:id="rId279"/>
    <p:sldId id="9548" r:id="rId280"/>
    <p:sldId id="9554" r:id="rId281"/>
    <p:sldId id="9722" r:id="rId282"/>
    <p:sldId id="9723" r:id="rId283"/>
    <p:sldId id="9676" r:id="rId284"/>
    <p:sldId id="9780" r:id="rId285"/>
    <p:sldId id="274" r:id="rId286"/>
    <p:sldId id="9785" r:id="rId287"/>
    <p:sldId id="9787" r:id="rId288"/>
    <p:sldId id="9796" r:id="rId289"/>
    <p:sldId id="9788" r:id="rId290"/>
    <p:sldId id="9789" r:id="rId291"/>
    <p:sldId id="9790" r:id="rId292"/>
    <p:sldId id="9677" r:id="rId293"/>
    <p:sldId id="9557" r:id="rId294"/>
    <p:sldId id="9549" r:id="rId295"/>
    <p:sldId id="9694" r:id="rId296"/>
    <p:sldId id="9695" r:id="rId297"/>
    <p:sldId id="9696" r:id="rId298"/>
    <p:sldId id="9678" r:id="rId299"/>
    <p:sldId id="9679" r:id="rId300"/>
    <p:sldId id="9680" r:id="rId301"/>
    <p:sldId id="9681" r:id="rId302"/>
    <p:sldId id="9702" r:id="rId303"/>
    <p:sldId id="7791" r:id="rId304"/>
    <p:sldId id="9734" r:id="rId305"/>
    <p:sldId id="7792" r:id="rId306"/>
    <p:sldId id="9735" r:id="rId307"/>
    <p:sldId id="9749" r:id="rId308"/>
    <p:sldId id="9545" r:id="rId309"/>
    <p:sldId id="9555" r:id="rId310"/>
    <p:sldId id="9546" r:id="rId311"/>
    <p:sldId id="9556" r:id="rId312"/>
    <p:sldId id="9729" r:id="rId313"/>
    <p:sldId id="9730" r:id="rId314"/>
    <p:sldId id="9778" r:id="rId315"/>
    <p:sldId id="9727" r:id="rId316"/>
    <p:sldId id="9758" r:id="rId317"/>
    <p:sldId id="9728" r:id="rId318"/>
    <p:sldId id="9737" r:id="rId319"/>
    <p:sldId id="9738" r:id="rId320"/>
    <p:sldId id="9755" r:id="rId321"/>
    <p:sldId id="9791" r:id="rId322"/>
    <p:sldId id="9740" r:id="rId323"/>
    <p:sldId id="1529" r:id="rId324"/>
    <p:sldId id="9625" r:id="rId325"/>
    <p:sldId id="9705" r:id="rId326"/>
    <p:sldId id="9704" r:id="rId327"/>
    <p:sldId id="9703" r:id="rId328"/>
    <p:sldId id="9716" r:id="rId329"/>
    <p:sldId id="9741" r:id="rId330"/>
    <p:sldId id="9743" r:id="rId331"/>
    <p:sldId id="9783" r:id="rId332"/>
    <p:sldId id="9744" r:id="rId333"/>
    <p:sldId id="9792" r:id="rId3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86" y="2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59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9.xml"/><Relationship Id="rId299" Type="http://schemas.openxmlformats.org/officeDocument/2006/relationships/slide" Target="slides/slide251.xml"/><Relationship Id="rId303" Type="http://schemas.openxmlformats.org/officeDocument/2006/relationships/slide" Target="slides/slide25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5.xml"/><Relationship Id="rId84" Type="http://schemas.openxmlformats.org/officeDocument/2006/relationships/slide" Target="slides/slide36.xml"/><Relationship Id="rId138" Type="http://schemas.openxmlformats.org/officeDocument/2006/relationships/slide" Target="slides/slide90.xml"/><Relationship Id="rId159" Type="http://schemas.openxmlformats.org/officeDocument/2006/relationships/slide" Target="slides/slide111.xml"/><Relationship Id="rId324" Type="http://schemas.openxmlformats.org/officeDocument/2006/relationships/slide" Target="slides/slide276.xml"/><Relationship Id="rId170" Type="http://schemas.openxmlformats.org/officeDocument/2006/relationships/slide" Target="slides/slide122.xml"/><Relationship Id="rId191" Type="http://schemas.openxmlformats.org/officeDocument/2006/relationships/slide" Target="slides/slide143.xml"/><Relationship Id="rId205" Type="http://schemas.openxmlformats.org/officeDocument/2006/relationships/slide" Target="slides/slide157.xml"/><Relationship Id="rId226" Type="http://schemas.openxmlformats.org/officeDocument/2006/relationships/slide" Target="slides/slide178.xml"/><Relationship Id="rId247" Type="http://schemas.openxmlformats.org/officeDocument/2006/relationships/slide" Target="slides/slide199.xml"/><Relationship Id="rId107" Type="http://schemas.openxmlformats.org/officeDocument/2006/relationships/slide" Target="slides/slide59.xml"/><Relationship Id="rId268" Type="http://schemas.openxmlformats.org/officeDocument/2006/relationships/slide" Target="slides/slide220.xml"/><Relationship Id="rId289" Type="http://schemas.openxmlformats.org/officeDocument/2006/relationships/slide" Target="slides/slide24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5.xml"/><Relationship Id="rId74" Type="http://schemas.openxmlformats.org/officeDocument/2006/relationships/slide" Target="slides/slide26.xml"/><Relationship Id="rId128" Type="http://schemas.openxmlformats.org/officeDocument/2006/relationships/slide" Target="slides/slide80.xml"/><Relationship Id="rId149" Type="http://schemas.openxmlformats.org/officeDocument/2006/relationships/slide" Target="slides/slide101.xml"/><Relationship Id="rId314" Type="http://schemas.openxmlformats.org/officeDocument/2006/relationships/slide" Target="slides/slide266.xml"/><Relationship Id="rId33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7.xml"/><Relationship Id="rId160" Type="http://schemas.openxmlformats.org/officeDocument/2006/relationships/slide" Target="slides/slide112.xml"/><Relationship Id="rId181" Type="http://schemas.openxmlformats.org/officeDocument/2006/relationships/slide" Target="slides/slide133.xml"/><Relationship Id="rId216" Type="http://schemas.openxmlformats.org/officeDocument/2006/relationships/slide" Target="slides/slide168.xml"/><Relationship Id="rId237" Type="http://schemas.openxmlformats.org/officeDocument/2006/relationships/slide" Target="slides/slide189.xml"/><Relationship Id="rId258" Type="http://schemas.openxmlformats.org/officeDocument/2006/relationships/slide" Target="slides/slide210.xml"/><Relationship Id="rId279" Type="http://schemas.openxmlformats.org/officeDocument/2006/relationships/slide" Target="slides/slide23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6.xml"/><Relationship Id="rId118" Type="http://schemas.openxmlformats.org/officeDocument/2006/relationships/slide" Target="slides/slide70.xml"/><Relationship Id="rId139" Type="http://schemas.openxmlformats.org/officeDocument/2006/relationships/slide" Target="slides/slide91.xml"/><Relationship Id="rId290" Type="http://schemas.openxmlformats.org/officeDocument/2006/relationships/slide" Target="slides/slide242.xml"/><Relationship Id="rId304" Type="http://schemas.openxmlformats.org/officeDocument/2006/relationships/slide" Target="slides/slide256.xml"/><Relationship Id="rId325" Type="http://schemas.openxmlformats.org/officeDocument/2006/relationships/slide" Target="slides/slide277.xml"/><Relationship Id="rId85" Type="http://schemas.openxmlformats.org/officeDocument/2006/relationships/slide" Target="slides/slide37.xml"/><Relationship Id="rId150" Type="http://schemas.openxmlformats.org/officeDocument/2006/relationships/slide" Target="slides/slide102.xml"/><Relationship Id="rId171" Type="http://schemas.openxmlformats.org/officeDocument/2006/relationships/slide" Target="slides/slide123.xml"/><Relationship Id="rId192" Type="http://schemas.openxmlformats.org/officeDocument/2006/relationships/slide" Target="slides/slide144.xml"/><Relationship Id="rId206" Type="http://schemas.openxmlformats.org/officeDocument/2006/relationships/slide" Target="slides/slide158.xml"/><Relationship Id="rId227" Type="http://schemas.openxmlformats.org/officeDocument/2006/relationships/slide" Target="slides/slide179.xml"/><Relationship Id="rId248" Type="http://schemas.openxmlformats.org/officeDocument/2006/relationships/slide" Target="slides/slide200.xml"/><Relationship Id="rId269" Type="http://schemas.openxmlformats.org/officeDocument/2006/relationships/slide" Target="slides/slide22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0.xml"/><Relationship Id="rId129" Type="http://schemas.openxmlformats.org/officeDocument/2006/relationships/slide" Target="slides/slide81.xml"/><Relationship Id="rId280" Type="http://schemas.openxmlformats.org/officeDocument/2006/relationships/slide" Target="slides/slide232.xml"/><Relationship Id="rId315" Type="http://schemas.openxmlformats.org/officeDocument/2006/relationships/slide" Target="slides/slide267.xml"/><Relationship Id="rId336" Type="http://schemas.openxmlformats.org/officeDocument/2006/relationships/presProps" Target="presProps.xml"/><Relationship Id="rId54" Type="http://schemas.openxmlformats.org/officeDocument/2006/relationships/slide" Target="slides/slide6.xml"/><Relationship Id="rId75" Type="http://schemas.openxmlformats.org/officeDocument/2006/relationships/slide" Target="slides/slide27.xml"/><Relationship Id="rId96" Type="http://schemas.openxmlformats.org/officeDocument/2006/relationships/slide" Target="slides/slide48.xml"/><Relationship Id="rId140" Type="http://schemas.openxmlformats.org/officeDocument/2006/relationships/slide" Target="slides/slide92.xml"/><Relationship Id="rId161" Type="http://schemas.openxmlformats.org/officeDocument/2006/relationships/slide" Target="slides/slide113.xml"/><Relationship Id="rId182" Type="http://schemas.openxmlformats.org/officeDocument/2006/relationships/slide" Target="slides/slide134.xml"/><Relationship Id="rId217" Type="http://schemas.openxmlformats.org/officeDocument/2006/relationships/slide" Target="slides/slide16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0.xml"/><Relationship Id="rId259" Type="http://schemas.openxmlformats.org/officeDocument/2006/relationships/slide" Target="slides/slide21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1.xml"/><Relationship Id="rId270" Type="http://schemas.openxmlformats.org/officeDocument/2006/relationships/slide" Target="slides/slide222.xml"/><Relationship Id="rId291" Type="http://schemas.openxmlformats.org/officeDocument/2006/relationships/slide" Target="slides/slide243.xml"/><Relationship Id="rId305" Type="http://schemas.openxmlformats.org/officeDocument/2006/relationships/slide" Target="slides/slide257.xml"/><Relationship Id="rId326" Type="http://schemas.openxmlformats.org/officeDocument/2006/relationships/slide" Target="slides/slide278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7.xml"/><Relationship Id="rId86" Type="http://schemas.openxmlformats.org/officeDocument/2006/relationships/slide" Target="slides/slide38.xml"/><Relationship Id="rId130" Type="http://schemas.openxmlformats.org/officeDocument/2006/relationships/slide" Target="slides/slide82.xml"/><Relationship Id="rId151" Type="http://schemas.openxmlformats.org/officeDocument/2006/relationships/slide" Target="slides/slide103.xml"/><Relationship Id="rId172" Type="http://schemas.openxmlformats.org/officeDocument/2006/relationships/slide" Target="slides/slide124.xml"/><Relationship Id="rId193" Type="http://schemas.openxmlformats.org/officeDocument/2006/relationships/slide" Target="slides/slide145.xml"/><Relationship Id="rId207" Type="http://schemas.openxmlformats.org/officeDocument/2006/relationships/slide" Target="slides/slide159.xml"/><Relationship Id="rId228" Type="http://schemas.openxmlformats.org/officeDocument/2006/relationships/slide" Target="slides/slide180.xml"/><Relationship Id="rId249" Type="http://schemas.openxmlformats.org/officeDocument/2006/relationships/slide" Target="slides/slide20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61.xml"/><Relationship Id="rId260" Type="http://schemas.openxmlformats.org/officeDocument/2006/relationships/slide" Target="slides/slide212.xml"/><Relationship Id="rId281" Type="http://schemas.openxmlformats.org/officeDocument/2006/relationships/slide" Target="slides/slide233.xml"/><Relationship Id="rId316" Type="http://schemas.openxmlformats.org/officeDocument/2006/relationships/slide" Target="slides/slide268.xml"/><Relationship Id="rId337" Type="http://schemas.openxmlformats.org/officeDocument/2006/relationships/viewProps" Target="viewProps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7.xml"/><Relationship Id="rId76" Type="http://schemas.openxmlformats.org/officeDocument/2006/relationships/slide" Target="slides/slide28.xml"/><Relationship Id="rId97" Type="http://schemas.openxmlformats.org/officeDocument/2006/relationships/slide" Target="slides/slide49.xml"/><Relationship Id="rId120" Type="http://schemas.openxmlformats.org/officeDocument/2006/relationships/slide" Target="slides/slide72.xml"/><Relationship Id="rId141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14.xml"/><Relationship Id="rId183" Type="http://schemas.openxmlformats.org/officeDocument/2006/relationships/slide" Target="slides/slide135.xml"/><Relationship Id="rId218" Type="http://schemas.openxmlformats.org/officeDocument/2006/relationships/slide" Target="slides/slide170.xml"/><Relationship Id="rId239" Type="http://schemas.openxmlformats.org/officeDocument/2006/relationships/slide" Target="slides/slide191.xml"/><Relationship Id="rId250" Type="http://schemas.openxmlformats.org/officeDocument/2006/relationships/slide" Target="slides/slide202.xml"/><Relationship Id="rId271" Type="http://schemas.openxmlformats.org/officeDocument/2006/relationships/slide" Target="slides/slide223.xml"/><Relationship Id="rId292" Type="http://schemas.openxmlformats.org/officeDocument/2006/relationships/slide" Target="slides/slide244.xml"/><Relationship Id="rId306" Type="http://schemas.openxmlformats.org/officeDocument/2006/relationships/slide" Target="slides/slide258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8.xml"/><Relationship Id="rId87" Type="http://schemas.openxmlformats.org/officeDocument/2006/relationships/slide" Target="slides/slide39.xml"/><Relationship Id="rId110" Type="http://schemas.openxmlformats.org/officeDocument/2006/relationships/slide" Target="slides/slide62.xml"/><Relationship Id="rId131" Type="http://schemas.openxmlformats.org/officeDocument/2006/relationships/slide" Target="slides/slide83.xml"/><Relationship Id="rId327" Type="http://schemas.openxmlformats.org/officeDocument/2006/relationships/slide" Target="slides/slide279.xml"/><Relationship Id="rId152" Type="http://schemas.openxmlformats.org/officeDocument/2006/relationships/slide" Target="slides/slide104.xml"/><Relationship Id="rId173" Type="http://schemas.openxmlformats.org/officeDocument/2006/relationships/slide" Target="slides/slide125.xml"/><Relationship Id="rId194" Type="http://schemas.openxmlformats.org/officeDocument/2006/relationships/slide" Target="slides/slide146.xml"/><Relationship Id="rId208" Type="http://schemas.openxmlformats.org/officeDocument/2006/relationships/slide" Target="slides/slide160.xml"/><Relationship Id="rId229" Type="http://schemas.openxmlformats.org/officeDocument/2006/relationships/slide" Target="slides/slide181.xml"/><Relationship Id="rId240" Type="http://schemas.openxmlformats.org/officeDocument/2006/relationships/slide" Target="slides/slide192.xml"/><Relationship Id="rId261" Type="http://schemas.openxmlformats.org/officeDocument/2006/relationships/slide" Target="slides/slide21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8.xml"/><Relationship Id="rId77" Type="http://schemas.openxmlformats.org/officeDocument/2006/relationships/slide" Target="slides/slide29.xml"/><Relationship Id="rId100" Type="http://schemas.openxmlformats.org/officeDocument/2006/relationships/slide" Target="slides/slide52.xml"/><Relationship Id="rId282" Type="http://schemas.openxmlformats.org/officeDocument/2006/relationships/slide" Target="slides/slide234.xml"/><Relationship Id="rId317" Type="http://schemas.openxmlformats.org/officeDocument/2006/relationships/slide" Target="slides/slide269.xml"/><Relationship Id="rId33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50.xml"/><Relationship Id="rId121" Type="http://schemas.openxmlformats.org/officeDocument/2006/relationships/slide" Target="slides/slide73.xml"/><Relationship Id="rId142" Type="http://schemas.openxmlformats.org/officeDocument/2006/relationships/slide" Target="slides/slide94.xml"/><Relationship Id="rId163" Type="http://schemas.openxmlformats.org/officeDocument/2006/relationships/slide" Target="slides/slide115.xml"/><Relationship Id="rId184" Type="http://schemas.openxmlformats.org/officeDocument/2006/relationships/slide" Target="slides/slide136.xml"/><Relationship Id="rId219" Type="http://schemas.openxmlformats.org/officeDocument/2006/relationships/slide" Target="slides/slide17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6.xml"/><Relationship Id="rId230" Type="http://schemas.openxmlformats.org/officeDocument/2006/relationships/slide" Target="slides/slide182.xml"/><Relationship Id="rId235" Type="http://schemas.openxmlformats.org/officeDocument/2006/relationships/slide" Target="slides/slide187.xml"/><Relationship Id="rId251" Type="http://schemas.openxmlformats.org/officeDocument/2006/relationships/slide" Target="slides/slide203.xml"/><Relationship Id="rId256" Type="http://schemas.openxmlformats.org/officeDocument/2006/relationships/slide" Target="slides/slide208.xml"/><Relationship Id="rId277" Type="http://schemas.openxmlformats.org/officeDocument/2006/relationships/slide" Target="slides/slide229.xml"/><Relationship Id="rId298" Type="http://schemas.openxmlformats.org/officeDocument/2006/relationships/slide" Target="slides/slide250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9.xml"/><Relationship Id="rId116" Type="http://schemas.openxmlformats.org/officeDocument/2006/relationships/slide" Target="slides/slide68.xml"/><Relationship Id="rId137" Type="http://schemas.openxmlformats.org/officeDocument/2006/relationships/slide" Target="slides/slide89.xml"/><Relationship Id="rId158" Type="http://schemas.openxmlformats.org/officeDocument/2006/relationships/slide" Target="slides/slide110.xml"/><Relationship Id="rId272" Type="http://schemas.openxmlformats.org/officeDocument/2006/relationships/slide" Target="slides/slide224.xml"/><Relationship Id="rId293" Type="http://schemas.openxmlformats.org/officeDocument/2006/relationships/slide" Target="slides/slide245.xml"/><Relationship Id="rId302" Type="http://schemas.openxmlformats.org/officeDocument/2006/relationships/slide" Target="slides/slide254.xml"/><Relationship Id="rId307" Type="http://schemas.openxmlformats.org/officeDocument/2006/relationships/slide" Target="slides/slide259.xml"/><Relationship Id="rId323" Type="http://schemas.openxmlformats.org/officeDocument/2006/relationships/slide" Target="slides/slide275.xml"/><Relationship Id="rId328" Type="http://schemas.openxmlformats.org/officeDocument/2006/relationships/slide" Target="slides/slide28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4.xml"/><Relationship Id="rId83" Type="http://schemas.openxmlformats.org/officeDocument/2006/relationships/slide" Target="slides/slide35.xml"/><Relationship Id="rId88" Type="http://schemas.openxmlformats.org/officeDocument/2006/relationships/slide" Target="slides/slide40.xml"/><Relationship Id="rId111" Type="http://schemas.openxmlformats.org/officeDocument/2006/relationships/slide" Target="slides/slide63.xml"/><Relationship Id="rId132" Type="http://schemas.openxmlformats.org/officeDocument/2006/relationships/slide" Target="slides/slide84.xml"/><Relationship Id="rId153" Type="http://schemas.openxmlformats.org/officeDocument/2006/relationships/slide" Target="slides/slide105.xml"/><Relationship Id="rId174" Type="http://schemas.openxmlformats.org/officeDocument/2006/relationships/slide" Target="slides/slide126.xml"/><Relationship Id="rId179" Type="http://schemas.openxmlformats.org/officeDocument/2006/relationships/slide" Target="slides/slide131.xml"/><Relationship Id="rId195" Type="http://schemas.openxmlformats.org/officeDocument/2006/relationships/slide" Target="slides/slide147.xml"/><Relationship Id="rId209" Type="http://schemas.openxmlformats.org/officeDocument/2006/relationships/slide" Target="slides/slide161.xml"/><Relationship Id="rId190" Type="http://schemas.openxmlformats.org/officeDocument/2006/relationships/slide" Target="slides/slide142.xml"/><Relationship Id="rId204" Type="http://schemas.openxmlformats.org/officeDocument/2006/relationships/slide" Target="slides/slide156.xml"/><Relationship Id="rId220" Type="http://schemas.openxmlformats.org/officeDocument/2006/relationships/slide" Target="slides/slide172.xml"/><Relationship Id="rId225" Type="http://schemas.openxmlformats.org/officeDocument/2006/relationships/slide" Target="slides/slide177.xml"/><Relationship Id="rId241" Type="http://schemas.openxmlformats.org/officeDocument/2006/relationships/slide" Target="slides/slide193.xml"/><Relationship Id="rId246" Type="http://schemas.openxmlformats.org/officeDocument/2006/relationships/slide" Target="slides/slide198.xml"/><Relationship Id="rId267" Type="http://schemas.openxmlformats.org/officeDocument/2006/relationships/slide" Target="slides/slide219.xml"/><Relationship Id="rId288" Type="http://schemas.openxmlformats.org/officeDocument/2006/relationships/slide" Target="slides/slide24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9.xml"/><Relationship Id="rId106" Type="http://schemas.openxmlformats.org/officeDocument/2006/relationships/slide" Target="slides/slide58.xml"/><Relationship Id="rId127" Type="http://schemas.openxmlformats.org/officeDocument/2006/relationships/slide" Target="slides/slide79.xml"/><Relationship Id="rId262" Type="http://schemas.openxmlformats.org/officeDocument/2006/relationships/slide" Target="slides/slide214.xml"/><Relationship Id="rId283" Type="http://schemas.openxmlformats.org/officeDocument/2006/relationships/slide" Target="slides/slide235.xml"/><Relationship Id="rId313" Type="http://schemas.openxmlformats.org/officeDocument/2006/relationships/slide" Target="slides/slide265.xml"/><Relationship Id="rId318" Type="http://schemas.openxmlformats.org/officeDocument/2006/relationships/slide" Target="slides/slide270.xml"/><Relationship Id="rId33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4.xml"/><Relationship Id="rId73" Type="http://schemas.openxmlformats.org/officeDocument/2006/relationships/slide" Target="slides/slide25.xml"/><Relationship Id="rId78" Type="http://schemas.openxmlformats.org/officeDocument/2006/relationships/slide" Target="slides/slide30.xml"/><Relationship Id="rId94" Type="http://schemas.openxmlformats.org/officeDocument/2006/relationships/slide" Target="slides/slide46.xml"/><Relationship Id="rId99" Type="http://schemas.openxmlformats.org/officeDocument/2006/relationships/slide" Target="slides/slide51.xml"/><Relationship Id="rId101" Type="http://schemas.openxmlformats.org/officeDocument/2006/relationships/slide" Target="slides/slide53.xml"/><Relationship Id="rId122" Type="http://schemas.openxmlformats.org/officeDocument/2006/relationships/slide" Target="slides/slide74.xml"/><Relationship Id="rId143" Type="http://schemas.openxmlformats.org/officeDocument/2006/relationships/slide" Target="slides/slide95.xml"/><Relationship Id="rId148" Type="http://schemas.openxmlformats.org/officeDocument/2006/relationships/slide" Target="slides/slide100.xml"/><Relationship Id="rId164" Type="http://schemas.openxmlformats.org/officeDocument/2006/relationships/slide" Target="slides/slide116.xml"/><Relationship Id="rId169" Type="http://schemas.openxmlformats.org/officeDocument/2006/relationships/slide" Target="slides/slide121.xml"/><Relationship Id="rId185" Type="http://schemas.openxmlformats.org/officeDocument/2006/relationships/slide" Target="slides/slide137.xml"/><Relationship Id="rId334" Type="http://schemas.openxmlformats.org/officeDocument/2006/relationships/slide" Target="slides/slide28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32.xml"/><Relationship Id="rId210" Type="http://schemas.openxmlformats.org/officeDocument/2006/relationships/slide" Target="slides/slide162.xml"/><Relationship Id="rId215" Type="http://schemas.openxmlformats.org/officeDocument/2006/relationships/slide" Target="slides/slide167.xml"/><Relationship Id="rId236" Type="http://schemas.openxmlformats.org/officeDocument/2006/relationships/slide" Target="slides/slide188.xml"/><Relationship Id="rId257" Type="http://schemas.openxmlformats.org/officeDocument/2006/relationships/slide" Target="slides/slide209.xml"/><Relationship Id="rId278" Type="http://schemas.openxmlformats.org/officeDocument/2006/relationships/slide" Target="slides/slide230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83.xml"/><Relationship Id="rId252" Type="http://schemas.openxmlformats.org/officeDocument/2006/relationships/slide" Target="slides/slide204.xml"/><Relationship Id="rId273" Type="http://schemas.openxmlformats.org/officeDocument/2006/relationships/slide" Target="slides/slide225.xml"/><Relationship Id="rId294" Type="http://schemas.openxmlformats.org/officeDocument/2006/relationships/slide" Target="slides/slide246.xml"/><Relationship Id="rId308" Type="http://schemas.openxmlformats.org/officeDocument/2006/relationships/slide" Target="slides/slide260.xml"/><Relationship Id="rId329" Type="http://schemas.openxmlformats.org/officeDocument/2006/relationships/slide" Target="slides/slide281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20.xml"/><Relationship Id="rId89" Type="http://schemas.openxmlformats.org/officeDocument/2006/relationships/slide" Target="slides/slide41.xml"/><Relationship Id="rId112" Type="http://schemas.openxmlformats.org/officeDocument/2006/relationships/slide" Target="slides/slide64.xml"/><Relationship Id="rId133" Type="http://schemas.openxmlformats.org/officeDocument/2006/relationships/slide" Target="slides/slide85.xml"/><Relationship Id="rId154" Type="http://schemas.openxmlformats.org/officeDocument/2006/relationships/slide" Target="slides/slide106.xml"/><Relationship Id="rId175" Type="http://schemas.openxmlformats.org/officeDocument/2006/relationships/slide" Target="slides/slide127.xml"/><Relationship Id="rId196" Type="http://schemas.openxmlformats.org/officeDocument/2006/relationships/slide" Target="slides/slide148.xml"/><Relationship Id="rId200" Type="http://schemas.openxmlformats.org/officeDocument/2006/relationships/slide" Target="slides/slide15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73.xml"/><Relationship Id="rId242" Type="http://schemas.openxmlformats.org/officeDocument/2006/relationships/slide" Target="slides/slide194.xml"/><Relationship Id="rId263" Type="http://schemas.openxmlformats.org/officeDocument/2006/relationships/slide" Target="slides/slide215.xml"/><Relationship Id="rId284" Type="http://schemas.openxmlformats.org/officeDocument/2006/relationships/slide" Target="slides/slide236.xml"/><Relationship Id="rId319" Type="http://schemas.openxmlformats.org/officeDocument/2006/relationships/slide" Target="slides/slide271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0.xml"/><Relationship Id="rId79" Type="http://schemas.openxmlformats.org/officeDocument/2006/relationships/slide" Target="slides/slide31.xml"/><Relationship Id="rId102" Type="http://schemas.openxmlformats.org/officeDocument/2006/relationships/slide" Target="slides/slide54.xml"/><Relationship Id="rId123" Type="http://schemas.openxmlformats.org/officeDocument/2006/relationships/slide" Target="slides/slide75.xml"/><Relationship Id="rId144" Type="http://schemas.openxmlformats.org/officeDocument/2006/relationships/slide" Target="slides/slide96.xml"/><Relationship Id="rId330" Type="http://schemas.openxmlformats.org/officeDocument/2006/relationships/slide" Target="slides/slide282.xml"/><Relationship Id="rId90" Type="http://schemas.openxmlformats.org/officeDocument/2006/relationships/slide" Target="slides/slide42.xml"/><Relationship Id="rId165" Type="http://schemas.openxmlformats.org/officeDocument/2006/relationships/slide" Target="slides/slide117.xml"/><Relationship Id="rId186" Type="http://schemas.openxmlformats.org/officeDocument/2006/relationships/slide" Target="slides/slide138.xml"/><Relationship Id="rId211" Type="http://schemas.openxmlformats.org/officeDocument/2006/relationships/slide" Target="slides/slide163.xml"/><Relationship Id="rId232" Type="http://schemas.openxmlformats.org/officeDocument/2006/relationships/slide" Target="slides/slide184.xml"/><Relationship Id="rId253" Type="http://schemas.openxmlformats.org/officeDocument/2006/relationships/slide" Target="slides/slide205.xml"/><Relationship Id="rId274" Type="http://schemas.openxmlformats.org/officeDocument/2006/relationships/slide" Target="slides/slide226.xml"/><Relationship Id="rId295" Type="http://schemas.openxmlformats.org/officeDocument/2006/relationships/slide" Target="slides/slide247.xml"/><Relationship Id="rId309" Type="http://schemas.openxmlformats.org/officeDocument/2006/relationships/slide" Target="slides/slide26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21.xml"/><Relationship Id="rId113" Type="http://schemas.openxmlformats.org/officeDocument/2006/relationships/slide" Target="slides/slide65.xml"/><Relationship Id="rId134" Type="http://schemas.openxmlformats.org/officeDocument/2006/relationships/slide" Target="slides/slide86.xml"/><Relationship Id="rId320" Type="http://schemas.openxmlformats.org/officeDocument/2006/relationships/slide" Target="slides/slide272.xml"/><Relationship Id="rId80" Type="http://schemas.openxmlformats.org/officeDocument/2006/relationships/slide" Target="slides/slide32.xml"/><Relationship Id="rId155" Type="http://schemas.openxmlformats.org/officeDocument/2006/relationships/slide" Target="slides/slide107.xml"/><Relationship Id="rId176" Type="http://schemas.openxmlformats.org/officeDocument/2006/relationships/slide" Target="slides/slide128.xml"/><Relationship Id="rId197" Type="http://schemas.openxmlformats.org/officeDocument/2006/relationships/slide" Target="slides/slide149.xml"/><Relationship Id="rId201" Type="http://schemas.openxmlformats.org/officeDocument/2006/relationships/slide" Target="slides/slide153.xml"/><Relationship Id="rId222" Type="http://schemas.openxmlformats.org/officeDocument/2006/relationships/slide" Target="slides/slide174.xml"/><Relationship Id="rId243" Type="http://schemas.openxmlformats.org/officeDocument/2006/relationships/slide" Target="slides/slide195.xml"/><Relationship Id="rId264" Type="http://schemas.openxmlformats.org/officeDocument/2006/relationships/slide" Target="slides/slide216.xml"/><Relationship Id="rId285" Type="http://schemas.openxmlformats.org/officeDocument/2006/relationships/slide" Target="slides/slide23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1.xml"/><Relationship Id="rId103" Type="http://schemas.openxmlformats.org/officeDocument/2006/relationships/slide" Target="slides/slide55.xml"/><Relationship Id="rId124" Type="http://schemas.openxmlformats.org/officeDocument/2006/relationships/slide" Target="slides/slide76.xml"/><Relationship Id="rId310" Type="http://schemas.openxmlformats.org/officeDocument/2006/relationships/slide" Target="slides/slide262.xml"/><Relationship Id="rId70" Type="http://schemas.openxmlformats.org/officeDocument/2006/relationships/slide" Target="slides/slide22.xml"/><Relationship Id="rId91" Type="http://schemas.openxmlformats.org/officeDocument/2006/relationships/slide" Target="slides/slide43.xml"/><Relationship Id="rId145" Type="http://schemas.openxmlformats.org/officeDocument/2006/relationships/slide" Target="slides/slide97.xml"/><Relationship Id="rId166" Type="http://schemas.openxmlformats.org/officeDocument/2006/relationships/slide" Target="slides/slide118.xml"/><Relationship Id="rId187" Type="http://schemas.openxmlformats.org/officeDocument/2006/relationships/slide" Target="slides/slide139.xml"/><Relationship Id="rId331" Type="http://schemas.openxmlformats.org/officeDocument/2006/relationships/slide" Target="slides/slide2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64.xml"/><Relationship Id="rId233" Type="http://schemas.openxmlformats.org/officeDocument/2006/relationships/slide" Target="slides/slide185.xml"/><Relationship Id="rId254" Type="http://schemas.openxmlformats.org/officeDocument/2006/relationships/slide" Target="slides/slide206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.xml"/><Relationship Id="rId114" Type="http://schemas.openxmlformats.org/officeDocument/2006/relationships/slide" Target="slides/slide66.xml"/><Relationship Id="rId275" Type="http://schemas.openxmlformats.org/officeDocument/2006/relationships/slide" Target="slides/slide227.xml"/><Relationship Id="rId296" Type="http://schemas.openxmlformats.org/officeDocument/2006/relationships/slide" Target="slides/slide248.xml"/><Relationship Id="rId300" Type="http://schemas.openxmlformats.org/officeDocument/2006/relationships/slide" Target="slides/slide252.xml"/><Relationship Id="rId60" Type="http://schemas.openxmlformats.org/officeDocument/2006/relationships/slide" Target="slides/slide12.xml"/><Relationship Id="rId81" Type="http://schemas.openxmlformats.org/officeDocument/2006/relationships/slide" Target="slides/slide33.xml"/><Relationship Id="rId135" Type="http://schemas.openxmlformats.org/officeDocument/2006/relationships/slide" Target="slides/slide87.xml"/><Relationship Id="rId156" Type="http://schemas.openxmlformats.org/officeDocument/2006/relationships/slide" Target="slides/slide108.xml"/><Relationship Id="rId177" Type="http://schemas.openxmlformats.org/officeDocument/2006/relationships/slide" Target="slides/slide129.xml"/><Relationship Id="rId198" Type="http://schemas.openxmlformats.org/officeDocument/2006/relationships/slide" Target="slides/slide150.xml"/><Relationship Id="rId321" Type="http://schemas.openxmlformats.org/officeDocument/2006/relationships/slide" Target="slides/slide273.xml"/><Relationship Id="rId202" Type="http://schemas.openxmlformats.org/officeDocument/2006/relationships/slide" Target="slides/slide154.xml"/><Relationship Id="rId223" Type="http://schemas.openxmlformats.org/officeDocument/2006/relationships/slide" Target="slides/slide175.xml"/><Relationship Id="rId244" Type="http://schemas.openxmlformats.org/officeDocument/2006/relationships/slide" Target="slides/slide196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17.xml"/><Relationship Id="rId286" Type="http://schemas.openxmlformats.org/officeDocument/2006/relationships/slide" Target="slides/slide238.xml"/><Relationship Id="rId50" Type="http://schemas.openxmlformats.org/officeDocument/2006/relationships/slide" Target="slides/slide2.xml"/><Relationship Id="rId104" Type="http://schemas.openxmlformats.org/officeDocument/2006/relationships/slide" Target="slides/slide56.xml"/><Relationship Id="rId125" Type="http://schemas.openxmlformats.org/officeDocument/2006/relationships/slide" Target="slides/slide77.xml"/><Relationship Id="rId146" Type="http://schemas.openxmlformats.org/officeDocument/2006/relationships/slide" Target="slides/slide98.xml"/><Relationship Id="rId167" Type="http://schemas.openxmlformats.org/officeDocument/2006/relationships/slide" Target="slides/slide119.xml"/><Relationship Id="rId188" Type="http://schemas.openxmlformats.org/officeDocument/2006/relationships/slide" Target="slides/slide140.xml"/><Relationship Id="rId311" Type="http://schemas.openxmlformats.org/officeDocument/2006/relationships/slide" Target="slides/slide263.xml"/><Relationship Id="rId332" Type="http://schemas.openxmlformats.org/officeDocument/2006/relationships/slide" Target="slides/slide284.xml"/><Relationship Id="rId71" Type="http://schemas.openxmlformats.org/officeDocument/2006/relationships/slide" Target="slides/slide23.xml"/><Relationship Id="rId92" Type="http://schemas.openxmlformats.org/officeDocument/2006/relationships/slide" Target="slides/slide44.xml"/><Relationship Id="rId213" Type="http://schemas.openxmlformats.org/officeDocument/2006/relationships/slide" Target="slides/slide165.xml"/><Relationship Id="rId234" Type="http://schemas.openxmlformats.org/officeDocument/2006/relationships/slide" Target="slides/slide18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07.xml"/><Relationship Id="rId276" Type="http://schemas.openxmlformats.org/officeDocument/2006/relationships/slide" Target="slides/slide228.xml"/><Relationship Id="rId297" Type="http://schemas.openxmlformats.org/officeDocument/2006/relationships/slide" Target="slides/slide24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67.xml"/><Relationship Id="rId136" Type="http://schemas.openxmlformats.org/officeDocument/2006/relationships/slide" Target="slides/slide88.xml"/><Relationship Id="rId157" Type="http://schemas.openxmlformats.org/officeDocument/2006/relationships/slide" Target="slides/slide109.xml"/><Relationship Id="rId178" Type="http://schemas.openxmlformats.org/officeDocument/2006/relationships/slide" Target="slides/slide130.xml"/><Relationship Id="rId301" Type="http://schemas.openxmlformats.org/officeDocument/2006/relationships/slide" Target="slides/slide253.xml"/><Relationship Id="rId322" Type="http://schemas.openxmlformats.org/officeDocument/2006/relationships/slide" Target="slides/slide274.xml"/><Relationship Id="rId61" Type="http://schemas.openxmlformats.org/officeDocument/2006/relationships/slide" Target="slides/slide13.xml"/><Relationship Id="rId82" Type="http://schemas.openxmlformats.org/officeDocument/2006/relationships/slide" Target="slides/slide34.xml"/><Relationship Id="rId199" Type="http://schemas.openxmlformats.org/officeDocument/2006/relationships/slide" Target="slides/slide151.xml"/><Relationship Id="rId203" Type="http://schemas.openxmlformats.org/officeDocument/2006/relationships/slide" Target="slides/slide155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6.xml"/><Relationship Id="rId245" Type="http://schemas.openxmlformats.org/officeDocument/2006/relationships/slide" Target="slides/slide197.xml"/><Relationship Id="rId266" Type="http://schemas.openxmlformats.org/officeDocument/2006/relationships/slide" Target="slides/slide218.xml"/><Relationship Id="rId287" Type="http://schemas.openxmlformats.org/officeDocument/2006/relationships/slide" Target="slides/slide239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57.xml"/><Relationship Id="rId126" Type="http://schemas.openxmlformats.org/officeDocument/2006/relationships/slide" Target="slides/slide78.xml"/><Relationship Id="rId147" Type="http://schemas.openxmlformats.org/officeDocument/2006/relationships/slide" Target="slides/slide99.xml"/><Relationship Id="rId168" Type="http://schemas.openxmlformats.org/officeDocument/2006/relationships/slide" Target="slides/slide120.xml"/><Relationship Id="rId312" Type="http://schemas.openxmlformats.org/officeDocument/2006/relationships/slide" Target="slides/slide264.xml"/><Relationship Id="rId333" Type="http://schemas.openxmlformats.org/officeDocument/2006/relationships/slide" Target="slides/slide285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93" Type="http://schemas.openxmlformats.org/officeDocument/2006/relationships/slide" Target="slides/slide45.xml"/><Relationship Id="rId189" Type="http://schemas.openxmlformats.org/officeDocument/2006/relationships/slide" Target="slides/slide1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AC720-5B81-49A0-9F71-3AB0F453B65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F0BC1-1B63-4CB5-ACF6-6006D2164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122F8D-126D-48AE-BF69-A4E6FEF67599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0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2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0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5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895E1-BA4B-4170-AC57-241C2A6E0B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18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6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6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7E1B1-E6FC-4BD2-A6EA-CE0394AF4F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34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3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D4CDB-291B-4EA3-8733-CEDD473743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6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A3E38-D81B-43A3-957C-2724C6CC02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05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B84A64-B3FD-4717-9444-4D3487A5D0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2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72589-4ED6-48D8-A117-8AC9902A7A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6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1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41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A3D83F-7B83-46C7-B519-BCF6A54A1EBE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7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B6C29-B88C-43F5-81AE-01B93A884E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88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10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D465E-9B7E-4976-AB02-46FBE3A99A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38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5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17034-AAFB-4A1E-A561-4737C5E4AB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36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3AC18-645F-4017-91ED-EB472794CE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62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5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08D1C-4A45-4BE2-85DA-01241FF904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410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432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06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19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E8639DCC-1D9F-4F8C-B439-2D6D7B1872A8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248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54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5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251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8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16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02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0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3B0F7-5CBE-4AE3-8938-2F05F2C042E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2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3B0F7-5CBE-4AE3-8938-2F05F2C042E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4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1A2BB5-131A-4E77-9C07-7F95AE6A729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74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88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41408-C426-4C9E-B2E5-46754E5401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9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989D4-DFAE-431B-982C-EB3DC151A7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0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0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343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08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87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368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92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574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996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15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565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27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75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373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10/20/2020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35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2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7458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8446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6463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8884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540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27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605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1509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2268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7291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020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71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9131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8F13A0D-5E01-4930-9CF1-B351B8C92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185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2670E386-363C-4123-A8CD-E152776A0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959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CBB58A7-8D91-4360-B0E9-D28E570CD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8368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79FA301-4F25-40EE-B243-077D4FE8F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54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435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3BAB716B-4A24-4D8C-B33A-51E4B4B57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297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5D9B9470-FEC1-4EB1-A6C8-45433327B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9081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2999C8B-3B0A-43B9-AF02-9DD6DFD87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156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74F1F71-6721-4940-973D-1ACAF4739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058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CE2D3902-256D-4E61-A969-FECFDE170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6509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EC0E5E31-8FC7-4AAD-84F2-2DBD5BC98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8193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9CF9B1F-5C4A-4D2F-9644-D829F7D8C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2995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684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86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97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929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555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162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8978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4740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9421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9557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3811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6372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975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632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899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82829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32668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37459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71740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22824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5475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59299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13289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11759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343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36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3577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7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5662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190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840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654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8988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1301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6654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872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2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6021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99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6645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821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022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73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38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418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051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2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288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535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488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532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773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516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46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533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99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158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79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998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180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966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916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052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97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5418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9896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346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4406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15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7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494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7291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9526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8724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1964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7143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9658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204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624574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42648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8659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54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8628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30702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3361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80962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66037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68215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40861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25534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86597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D617B-A695-4781-881A-95241B72D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436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597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AB8B-E7DE-4B05-BB3C-A421E2996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5917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FFD20-5F34-4F04-81C0-444C02CDD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5990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1249-D1E5-4DFC-86D6-110261AFAF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91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FBDAD-A5EA-4973-B17D-A6622585A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9891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05C5-44F6-406B-A3F8-8FD884D26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3274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140D-DD0A-47F5-8055-96DEE0628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8291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D2CF-106C-4C5A-9ED7-AF6333A1C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9134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360EC-422E-4E72-B65C-A4A5090B6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43733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743E3-82ED-453B-BFC0-85723B07F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911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E8C6-96B1-4225-8DC0-937ED798B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837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EA65-EB34-4D1A-AC4A-1553ECC08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62937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ACF6-E8F4-41EA-BB08-76A37C0BED29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84CF8-5263-4354-8517-FD4F66277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6100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18F44-8707-419C-96DC-3856C31AAF6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89234-812E-4D1B-9F35-0790F51EA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4782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D8B84-ABC7-4CF2-9A01-0F95A4E64FB6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C8EF6-D5AC-40CB-8699-52F4728F6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1042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0182-ACD5-4151-BA90-1A857157018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6E92E-2EFC-46D9-98C7-11EC40155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9875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9FCC4-407F-4634-A9CE-C6D1388BB01A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1A53A-286F-45BD-B4D1-EE72BB7AD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8796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B8A2-86F0-4605-A5D3-B3F7D974117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FA1AB-2FB6-4A6A-BD1F-A8DCC6DA4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82097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D0AF-4EAC-414F-8DB7-4F2A65574E21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5E06-2E5B-416F-8D05-EBF56BAE9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9120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9AE2-BEB6-4854-B7FD-6B44015160D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B42A9-D9BB-4BF5-B5C0-73B094920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83880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65AF-C42F-4247-8CEB-91758B66316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C8824-B5CC-42E9-B018-6AC66F97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92235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53B3-B85F-47A2-8CB3-9DC6CBEF5ED7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DC7D3-060C-4C35-ADD6-6F8942EC9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484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0033F-7767-4EEF-95F9-6D8362170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12478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70B57-8FB2-4F0E-BC92-BA1F9C683DAC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2D55-F579-4F0B-BB9D-A1CBCD235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7671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B2C2-DD7D-4DAC-BF72-85D28E05E9A5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CD040-6803-45E0-AC5D-4DF369973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2530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4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099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208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43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6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023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274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28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7B76-1297-4B7F-9A4A-70B947FB5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1912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98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1394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176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500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0FDC4-EA5F-4516-A06F-22D673BE32BA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3BB3F-F3BA-4F83-B3B6-0B854DFCA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08922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F48B-4322-4970-BE2A-8626F26531C2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79AA8-054A-453C-A0E1-CDC7D2EE7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73406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5E38-CBBD-4D2A-B3F0-63C249FA26E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29B1B-F582-4104-9CD2-FEFDD9C63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4209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A7E5-D82F-4CC2-8CA0-8E1749E8AD27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947BC-6B15-42F7-8C43-043125B698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60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95A8-0E65-4EC1-ACE5-B7BA1B9B774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87F1-ACB4-4A6A-807E-99A853449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87148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440BD-CFC8-4C2E-8447-E519A8EA6F99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33C2-97B5-4BE2-9C8A-3E3B39CAB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534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ECAF-4B93-403C-BAB8-8A7155D25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4832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7BE7E-0B89-47C7-A3B1-2D111967E83C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08E3-EB99-46FA-B05A-2C2AB831E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2714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B62DD-49B8-4723-9BB7-B6516C810141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D0176-F417-4601-BDAF-7B51B8A21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338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051C-53B9-477F-9231-7028D524451B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817D-9630-42F1-83F7-A0619F197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309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08A51-033C-433A-819E-F18795D48E07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A942D-C1D9-4E6F-AD18-303128573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3276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42D6-DC41-4AAA-8785-362180ED4790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50CE-B862-4A56-A696-1EA92CB5F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44621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DDDF6-4793-460D-A9C4-07CDECB4CF8F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CDB7C-E6B2-4047-96A8-581FCEF85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08018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3573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0294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0968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95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64BF-2DB8-4F48-B669-65EFEAFC4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90256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66885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83347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4618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6970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53015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15412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1575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79F39D2-E78B-4547-8810-025D5D6FCC59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51047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DA963-A085-4E82-AC2F-27A6510E3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9173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ECE38-BF48-4FC9-BEE8-73B0B4966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777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2D27-F6B9-43D7-AEC0-46E51C79A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88898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1A335-2858-445D-A3EC-ADA2E7141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4762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1BF4-84EE-4C77-ADC3-F3217C968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4177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3BCB-64AB-4A58-8BAB-5B99517EA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59408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88E3F-E454-4AAE-BE2A-D2E437214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58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57C7A-1B5B-454C-B02F-599A980B2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8445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3B19-2CF9-4AA1-A13F-4EB46B1AD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2628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04D0F-7BDB-4F10-90B9-1CA77A4B6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583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30997-0A2E-446A-9C0E-A5011DC1B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6151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0AC3D-5775-4F32-A0FB-F28BAABB5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51448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2CE0A-939B-44FE-B7EB-B4A8FAC34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042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032C-28F9-4CCD-BEF9-A571F75D6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66962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67352B-4934-4FDD-9471-E696A12EA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63429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E428437-CFBB-4F4D-9AA4-F160BAA08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70767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25318FC-85B5-43DB-81F3-2E95F0B7E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53536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AB53FAC-6805-4062-94E6-BADAD777A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5774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2A5AD76-679C-499E-8A4F-B309B27D5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83083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FD1484F-28EF-454B-9249-C5942D3BC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7525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07ED65F-E8E0-4269-9748-6F378D4D8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143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85623CA-82D8-4944-AE5A-983D27F55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26365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B17560B-6FB7-4803-9327-DF433585D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95226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E1A34C1-78CC-4ACC-9E16-295D5EA83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3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76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574CA-DF94-4560-A54D-A114EED53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5099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9065D4F-BDF6-452C-8EA0-B329196B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71567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1FB6C6A-280A-4AF4-BE56-4B51839DC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24203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CF9D59C-85C3-49DA-95C7-847A9DBCD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5959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678C9410-0ED8-421F-9E42-F645134E4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19735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3FF6E6C4-1DDB-4824-AB1E-4644F558E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83769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21158BF-167C-4E60-B46A-8154A81B2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71515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A27EA5E-FEC1-4ED0-B02D-347F1C29E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34862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1921D89-AE2A-40BA-815B-8DC49E468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19310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BD7493AB-824D-4DFE-9C16-A158CC896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2155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3559AB8-E7FE-44BD-89D8-21467C50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908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43BB4-F596-4181-88F5-9BE395FB5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957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A23BA316-3744-4DBB-BF67-5CD3D32B2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1795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71567619-7CEA-411D-B3BD-CC1796F55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29584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9E951BC-5B40-4A3B-A529-93913B2AA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57615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4A114814-59CB-4284-AF3A-3D53E4BF7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0019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B7D911-BDAD-49F6-B4E4-99808904733A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6EE4057-857F-4A45-805E-EFB8FF0A3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85057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4A197CD-02E3-4694-9BB6-49D96A9C75F1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B2CD375-513D-43E8-B03C-D2B463041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37270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13DCE22-FEE6-4EA4-BBC1-032350CA7775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6E6029-7075-468F-867F-E7A8ACAA2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541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496A40-3A88-4983-AB91-0C4426EF34ED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37470E9-15FF-4EC1-A844-A1708C766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50011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96F8744-306D-4DAE-88BC-EEBFE8A5B16A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790C8B-6F36-47E3-947E-A22A90EE8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55631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252133A-C2CE-438C-B546-38C5823AACC6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2FD5E68-C30C-493F-BA35-9F608E9A9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616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68279-CB15-4A72-9743-ABE78C34D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54361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8C3E8FD-EE42-4231-9568-5A908F1E2AB8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DDC1794-57B4-4B73-9B8A-93A69CBA9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4120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9C8041-1098-4B2F-9331-D71A0408C377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AA65B8D-C1D4-4B9C-8AD7-0D6BD08B8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97082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782BD49-26BA-47CF-9BC3-00128D794232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0A9174-5A01-40A6-A4F5-5C0E22972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0400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FA1C06B-5F3C-4952-BB91-FFC82D8D1D96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1BA6A75-32FD-4A3B-A64D-D715EF7B6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4255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73AD6E9-54FF-49E6-B07A-808EF41F00EB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71C11EF-94B5-4663-9B6B-F6F2BD9D4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7947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86A5A0-E211-4B1F-A3F5-70390723326D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F6D1327-A95B-4E40-928E-6709D735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8235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9E5E373-7D9B-4149-AD2B-5DB949997D96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5F7BDDE-A033-4DC9-923A-6FBD5F66E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66632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45D9028F-2B17-43D5-BD06-843405CAF0D5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95617D-4492-4051-9723-9241437EF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37033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4815D04-329E-48C0-B1C6-67C574D705E0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5C35CC6-3881-41B9-A9A7-0770C3BFA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38629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00E714FF-73B1-4DCA-AF20-626AF77845F4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CDC58B4-DCA3-4DA4-B176-BEB1295D1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5BF-1F5F-4F2F-8819-53018DEDD8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4925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625F72-0832-414A-8D27-58E8007A466F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5183622-80B1-4161-9B39-8C317AF0E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3044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9E316EAA-760B-40B1-A149-721A023F8B48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05C1069-0457-4B78-A68B-74F87CEC2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13317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C75DCE4-3650-42E5-BE5F-85391AF350F6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FC49003-F1B1-46BF-87F7-4EBC3D859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2927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A7DB277-5292-48AB-AD8C-F7313C047B1F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217D3DC-1B1B-4925-BA69-884C488B6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791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BC585FD-BB39-4731-B3A4-8D3634007045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EF68E24-199B-40FC-8D88-1A34BD4B5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3427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86CFD461-6AA2-462E-9822-5E3B6353DE38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B2AF85F-9754-401F-89CF-E7263D8E4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16861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E0A88F8-527D-4E38-810D-7D7EBA220569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338B767-C779-4733-953C-24DF875CE2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83810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057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2766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86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0DFEC-A3EE-42EC-952B-527EDADF4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07884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6028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736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9407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0062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6467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0772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7528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3116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47199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794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268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6047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29288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02738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9498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1678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16441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35600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17483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78466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27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0744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A507-6D62-477D-90E7-1CF29ED3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956976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4847-F1F6-42A3-BFAD-5C4AE696E3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29946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79B3-FD51-4E8E-B498-CFF86FA470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876385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6AB57-E4CE-472F-AF34-FB964D02B2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410497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0912-7B6C-4877-8E89-0D0E31D634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956290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2D4DA-9861-4365-88A6-F14B377550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85705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00C6-6A83-40F5-9725-8E9246A470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686906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6A38-40C6-4FA4-BDC0-286F37CD52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571606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A8CB8-129D-444C-B87A-F3103F09D4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159172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7DBC-BB8B-4AB8-B26B-D3BCF7C4C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6421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2507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A9F5-14FC-4CB4-9D8E-0D812B5CBA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433792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948F4-01AD-4414-9D95-127880D0A7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019330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5090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39042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8225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72211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3285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56539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0589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17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7403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25349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56880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25041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95810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71904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10637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07194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36096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4211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435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1884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82038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04217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29295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42139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12193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23363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F6D2F8-9854-4DE0-8955-376488AA238A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5150857-053C-4FD7-9750-9B42CAFB0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19547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DD73740-D61D-47ED-849C-D51265EBE9C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242624-76DC-4BC9-997E-A22589550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57033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EC286D9-07F8-4E1C-937D-9C0AB5F6327D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D38BCE2-4CE2-497F-BA41-E72365AC0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72855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2F25B6D-B9A9-4EAC-B803-A5D855836C9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9E15B6F-6C39-4537-A7E9-5F4BA447A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71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824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309E80D-A6BE-41AD-A70E-5AD778FA76A8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833E2C8-338B-487F-AD95-A63BC9E36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74434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0A514A-0F4C-4812-97CD-C55C3747DA4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C83AD8-FBEF-421F-82B2-3A28965CE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64823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C34992-727E-4DC8-BAC6-925F5816FC5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B11946-B847-43DC-8315-DF23E101C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97802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EAED495-7C9F-4372-AFC4-561DF82A293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CDE6A96-9D44-4CF8-8030-315E98E7C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11408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9B2639E-51F8-4647-B708-F2B93869612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3E90F11-169E-4CE7-8977-507AD7999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64087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609E4A1-77FD-406F-8EDF-BDEA29D8AEF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BE7ABBF-E50B-4FCF-BE5A-602B1B94E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58405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E5DA8E-AFE9-4EBD-9161-C096664CDADC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CF2726C-EF7C-46E8-8BD6-BB118E781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4532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A3004B-B42E-432C-AB3B-67217B3FDCE5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FA9A821-C7CB-45E9-AAE6-812D7BA8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31691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40294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549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4544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87039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94021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55036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27641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01257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4437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3717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69036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34366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829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9146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4C42-7192-43F7-843D-57F58F372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33538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293B6-A47C-4622-AE69-A31CB3DD5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03680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DAAF-AAA7-427D-8AEA-E61BDC62B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18763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11542-E423-4E9C-AA2F-D9162364C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64635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55CE-6A15-4366-B196-C4D814B927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76612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ACBF-B5A6-4BEB-957E-8242CE1B6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4459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FC03-3322-4E38-88F1-851741C3E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21371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421E-4BE6-47D6-8742-AF72218AC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3124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ACE1-CFF8-4176-995C-98373F844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33227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F7EA-9DC0-44AB-BAE2-F1918E39F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434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0447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3DAC7-4737-4032-A8D2-67BFC7A67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68280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FC57-B441-4FD8-A5C2-5A3082B17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2518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EAABADD-9F51-4313-877A-9C06B247A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5218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249156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065100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77743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145454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127964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911433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046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7282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321909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26598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7532687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566313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2621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5882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2564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7129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9014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67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6650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6227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876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2211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670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6852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1972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2703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8198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132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79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9604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8231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4127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8947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4758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9973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801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429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0611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04753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709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219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8636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3186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89320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29076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12350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34435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44893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82124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69271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20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8593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6788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8164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2645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5796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5044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061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2723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2260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3793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06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1955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819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3428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8137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437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5417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3123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9707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2785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6741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1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07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856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5586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166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7317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53317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593327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463953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470014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28972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655377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1084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4475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9761943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04468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813926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876692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505196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439757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8684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1520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552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63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712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4609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2474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40203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8138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1378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113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2689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BDFD31-B6E3-4B71-A944-C8376ED188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081323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CAB0C9-8CEA-40E3-9B57-854C44163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46120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6A695C-3121-4A0F-B326-E31423942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11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491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D07CDB-A13D-4A2F-ABE3-AFFC13E1F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832407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AFF6DE-AB85-4A2E-91D8-3F87F7E65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26112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9FDC6F-9F60-43F1-BBAE-C04D15FFB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05214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E1205-9CE4-4966-B929-0C6286869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7582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2DAD83-09A3-4C7C-A9E2-48060DE57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40889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887EA-5A8F-457D-AE98-FA3718220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720171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87317B-CFB3-41BE-8CB4-BE06EC752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00852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5CECD1-0CAF-4EE6-A0E2-8795EB85C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74649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9807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9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3708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66615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611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544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890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221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5901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7219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1216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273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1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11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3688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3733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8727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1030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9306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1732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5182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04684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033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23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42179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24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15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09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2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6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0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2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42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40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08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4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5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84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1212-4123-4CC9-B2B3-4F3A37859E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430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9F4D-F90B-4B23-B6FE-61B3778AE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19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1D75-E983-4B03-B67E-D340C7F92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525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663C-5C9F-440A-A4D7-91E87E2C5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425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E882-4357-4A3F-91C6-91FAB0796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529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F0A4-C1D2-4A60-9992-0E0190619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6390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96EF-B1BD-4457-BE31-2FBFACDD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13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78A-F534-4132-AA29-CE4FEE834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5052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4EB6-07AE-49B3-A3C9-1414F075F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82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9DA-7B53-47D5-B463-3F0372F34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486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FE65-D86F-46D1-995D-F9683F75D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710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990AF-9420-4189-944D-2E8F3213019D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BA93211-9D9C-4305-AD17-605F2C727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07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98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F551E76-30D6-449A-BB17-9B55BB270797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D6D6EC-3964-45FF-B321-289575DD2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152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CE23EF-DA7C-4F81-9A6E-808410EF62BB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9F2520-38F9-46A5-90BF-03780540C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123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6C7664-D1B7-4C65-8BA9-05169B44D37C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751FD1D-67BF-4918-816B-108750AF4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822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AFD15B5-C1B7-49B0-B607-3DAFD333BF22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A12731-2665-4293-B7FF-A57872763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140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02438C7-1310-4211-9256-ECF08CEDBB9B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758008-282C-4208-887F-24846EE32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186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481FDB-4714-4CA6-80A2-E154FDFC97F5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FF1073-2394-458B-8535-159A55A76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937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A0020D-F441-4EF1-8BFA-836F0F382BDA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EF6967E-41FD-430E-A389-87811F4DC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3095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9077C4-7DC4-4095-9449-84D53539577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4D249F-DD40-42CF-8C41-B260EAC72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3357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ECF296-EF9F-4B7A-9FC7-78DFC3D92F1E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3C4826-8E50-443B-837B-B56E5F194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2828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DF6EF02-3E47-490B-92A9-1138E3E822D0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9E2FA9-A4C8-4960-9CB0-238C92D95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10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70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FB5042-FCAD-4738-AAA2-BFD0BA09D00B}" type="datetime1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CEFAE6-85AC-47E9-A266-79846C3C0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2696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08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090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080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415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67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640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606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505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slideLayout" Target="../slideLayouts/slideLayout432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Relationship Id="rId14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5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slideLayout" Target="../slideLayouts/slideLayout560.xml"/><Relationship Id="rId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59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95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121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5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D6E964-DC29-49DF-AB5B-5B7E2089DC6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276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3395226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17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59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77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92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92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56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F3570A-2396-4EDA-8B64-98476B4F6197}" type="slidenum">
              <a:rPr lang="en-US" altLang="en-US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83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FE4-7458-44A6-9330-BBE005E5EBC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CC61A-2EDF-4E20-B510-8357A7E630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879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74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DB06140-3C4A-4245-8491-8E4418B3BCA6}" type="datetime1">
              <a:rPr lang="en-US" i="0">
                <a:cs typeface="Arial" panose="020B0604020202020204" pitchFamily="34" charset="0"/>
              </a:rPr>
              <a:pPr>
                <a:defRPr/>
              </a:pPr>
              <a:t>10/20/2020</a:t>
            </a:fld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042CC8-A16A-4111-9ACC-762166E7B487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12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623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99A55D2E-E3B4-4D54-8B7D-61BD8FB10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583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5C80EAF2-E33E-4E18-990C-ABD8642AB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796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ED388A5F-98FE-4D16-982B-DE5D5C01B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37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3F46C5-6316-41F9-9C14-4E25E1FAEE6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2A7DC-36C3-4FFD-A667-01EA337DB3B9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0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597C98-1DDD-4B42-8D51-A21AE2EBC6BF}" type="datetimeFigureOut">
              <a:rPr lang="en-US"/>
              <a:pPr>
                <a:defRPr/>
              </a:pPr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2BB4F0-545E-4F82-A6E9-CC540173C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780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FB18D-3789-4205-B997-96E11F214233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61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0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2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0D9FC-0EB1-43DF-AF19-2F67567DCB03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BAACE-8BF6-4991-8D3B-347213F024F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39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CD76AFA8-DCA3-4962-95AD-AE1B72AA43E3}" type="slidenum">
              <a:rPr lang="en-US" altLang="en-US" i="0"/>
              <a:pPr/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1101113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hangingPunct="0"/>
            <a:fld id="{50581FD1-A812-42D1-8F9F-9E7B8D7A08D4}" type="slidenum">
              <a:rPr lang="en-US" altLang="en-US" smtClean="0">
                <a:cs typeface="+mn-cs"/>
              </a:rPr>
              <a:pPr eaLnBrk="0" hangingPunct="0"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94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70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35F7F-2E48-4328-ADCE-99E5547DE71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4650B-4045-400B-B060-A65AB3E9649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33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F7183-F816-4B22-9964-8C382ABA1B7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77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2471B3D-F938-4234-AC04-299AE3A7FD23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26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064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01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1AB9BC-6780-421F-83B0-12F1B11A1B21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D4C321-AC4A-44B0-A590-BB056274F291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2360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44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C0F1-5AFF-48DD-A64E-6DC561D511F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BA7FF-9F27-4B88-8FC0-0C7B880D0CB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96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1DAD9-F2FF-4DB3-ADC0-9DF4FD8ABEF3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88C1E-C6F5-4883-9CCA-FC1735E7F4A4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71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10/20/2020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05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31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  <p:sldLayoutId id="21474843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5F58DA9-60C4-4E23-8A99-E68957CE843F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ABE28C1-298F-4CAB-96A9-92DC44F84B30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933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5D5255-5512-454C-B239-97FD753CB4F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392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7A26-B721-458A-903E-E2F5EBA18F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E5ABF-FDEF-4FA7-9A78-2B025CD18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46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44F3-E7A4-4DCD-ACEA-B84063D3059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28CD0-FC5C-4C9C-BFAF-9FFE3805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22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900E-B6FA-4CCD-BCDC-49DC8E522DB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B049D-8913-4490-ADE0-290068F9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3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1188CF-427C-4103-BEC5-B7413DBBBBEA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10/20/2020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FAC0F8-335F-41C7-AB03-F77B36D539DA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84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D8757EB6-51E9-44D0-A46C-D5A5EF1D38EE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38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2DF5-EA91-4EB8-9CA0-D4A961586C0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15895-208E-4C94-97F2-D0AAFAE7477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744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F3C77-6AC6-4E41-8BFC-B12A49386B8F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308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4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6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0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http://www.okinawa.usmc.mil/Public%20Affairs%20Info/Images%20Complete/IMAGES/040402-fpex.jpg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9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6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0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9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9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9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3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3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5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4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4.png"/><Relationship Id="rId4" Type="http://schemas.openxmlformats.org/officeDocument/2006/relationships/image" Target="../media/image113.w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f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7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f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7.pn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5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4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7.xml"/><Relationship Id="rId4" Type="http://schemas.openxmlformats.org/officeDocument/2006/relationships/image" Target="../media/image12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69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1.xml"/><Relationship Id="rId4" Type="http://schemas.openxmlformats.org/officeDocument/2006/relationships/image" Target="../media/image74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4.jpeg"/><Relationship Id="rId4" Type="http://schemas.openxmlformats.org/officeDocument/2006/relationships/image" Target="../media/image126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4.jpeg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39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8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1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4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6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3.emf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9A940C-9C92-4F5D-9EF4-282DE1283990}"/>
              </a:ext>
            </a:extLst>
          </p:cNvPr>
          <p:cNvSpPr txBox="1"/>
          <p:nvPr/>
        </p:nvSpPr>
        <p:spPr>
          <a:xfrm>
            <a:off x="0" y="-263193"/>
            <a:ext cx="12192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Pandemic Planning for Your Workplace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Wave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21592-7169-4B56-B019-E82963D88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3962401"/>
            <a:ext cx="4876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8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6708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1103"/>
            <a:ext cx="12192000" cy="553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0" b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0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  <a:r>
              <a:rPr lang="en-US" sz="10500" b="1" dirty="0">
                <a:latin typeface="Arial" panose="020B0604020202020204" pitchFamily="34" charset="0"/>
                <a:cs typeface="Arial" panose="020B0604020202020204" pitchFamily="34" charset="0"/>
              </a:rPr>
              <a:t>Write Your Plan for </a:t>
            </a:r>
          </a:p>
          <a:p>
            <a:pPr marL="0" indent="0">
              <a:buNone/>
            </a:pPr>
            <a:r>
              <a:rPr lang="en-US" sz="10500" b="1" dirty="0">
                <a:latin typeface="Arial" panose="020B0604020202020204" pitchFamily="34" charset="0"/>
                <a:cs typeface="Arial" panose="020B0604020202020204" pitchFamily="34" charset="0"/>
              </a:rPr>
              <a:t>You in This Presentation</a:t>
            </a:r>
            <a:endParaRPr lang="en-US" sz="10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313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D90972-B3FF-4B93-941F-C510173B29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926"/>
            <a:ext cx="9600614" cy="826008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ECBE58-8B85-48BB-96EF-FB3F7395625F}"/>
              </a:ext>
            </a:extLst>
          </p:cNvPr>
          <p:cNvSpPr txBox="1">
            <a:spLocks/>
          </p:cNvSpPr>
          <p:nvPr/>
        </p:nvSpPr>
        <p:spPr>
          <a:xfrm>
            <a:off x="-365760" y="0"/>
            <a:ext cx="8642252" cy="9326879"/>
          </a:xfrm>
          <a:prstGeom prst="rect">
            <a:avLst/>
          </a:prstGeom>
          <a:solidFill>
            <a:schemeClr val="tx1">
              <a:lumMod val="85000"/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0" b="0" i="0" u="none" strike="noStrike" kern="1200" cap="none" spc="0" normalizeH="0" baseline="0" noProof="0" dirty="0">
                <a:ln>
                  <a:noFill/>
                </a:ln>
                <a:solidFill>
                  <a:srgbClr val="00EE6C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endParaRPr kumimoji="0" lang="en-US" sz="70000" b="0" i="0" u="none" strike="noStrike" kern="1200" cap="none" spc="0" normalizeH="0" baseline="0" noProof="0" dirty="0">
              <a:ln>
                <a:noFill/>
              </a:ln>
              <a:solidFill>
                <a:srgbClr val="00EE6C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51159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6FC0-7FA9-413D-BBD1-4B98F24E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E6F33F-53BB-4D00-BEAA-C67CDE05C6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54" y="0"/>
            <a:ext cx="10093570" cy="688848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F9C6C1-3879-472B-9AA5-BB2C05509162}"/>
              </a:ext>
            </a:extLst>
          </p:cNvPr>
          <p:cNvSpPr txBox="1">
            <a:spLocks/>
          </p:cNvSpPr>
          <p:nvPr/>
        </p:nvSpPr>
        <p:spPr>
          <a:xfrm>
            <a:off x="369277" y="863783"/>
            <a:ext cx="12557760" cy="9326879"/>
          </a:xfrm>
          <a:prstGeom prst="rect">
            <a:avLst/>
          </a:prstGeom>
          <a:solidFill>
            <a:schemeClr val="tx1">
              <a:lumMod val="85000"/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0" b="0" i="0" u="none" strike="noStrike" kern="1200" cap="none" spc="0" normalizeH="0" baseline="0" noProof="0" dirty="0">
                <a:ln>
                  <a:noFill/>
                </a:ln>
                <a:solidFill>
                  <a:srgbClr val="00EE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endParaRPr kumimoji="0" lang="en-US" sz="50000" b="0" i="0" u="none" strike="noStrike" kern="1200" cap="none" spc="0" normalizeH="0" baseline="0" noProof="0" dirty="0">
              <a:ln>
                <a:noFill/>
              </a:ln>
              <a:solidFill>
                <a:srgbClr val="00EE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2258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F519-9B23-4FE0-A2E4-78E7E603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B232-22B2-467F-AE2C-6492B5936A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5EB4D-7B42-4AED-ABA8-A8C1C098E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A9B8D-733D-47FE-8C5D-2D889188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0" y="43657"/>
            <a:ext cx="9683263" cy="68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075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40F6-B4DB-4AD8-9F7C-F03D0F06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85227A-2287-4F07-B925-AA8015D2CB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62" y="0"/>
            <a:ext cx="9589477" cy="75590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A1260-0977-48E1-AF26-88DF99D6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6077" y="3361226"/>
            <a:ext cx="5181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067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B412-0060-45FB-8098-7D871781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3235D-6A04-436F-854D-144F5D44AD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762000"/>
            <a:ext cx="12466320" cy="810768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76131-411A-423D-8B40-BF8283838F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20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CA6D-0DF2-412F-BD1D-7D1457D1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770B12-6291-4760-888A-A2A536B5A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920" y="72200"/>
            <a:ext cx="18440399" cy="6785800"/>
          </a:xfrm>
        </p:spPr>
      </p:pic>
    </p:spTree>
    <p:extLst>
      <p:ext uri="{BB962C8B-B14F-4D97-AF65-F5344CB8AC3E}">
        <p14:creationId xmlns:p14="http://schemas.microsoft.com/office/powerpoint/2010/main" val="30832463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0C92-880E-488A-A9B2-CB468B09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1593C0-4FFD-4C1E-98E4-2EF35A030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293" y="-2529840"/>
            <a:ext cx="13438294" cy="9387840"/>
          </a:xfrm>
        </p:spPr>
      </p:pic>
    </p:spTree>
    <p:extLst>
      <p:ext uri="{BB962C8B-B14F-4D97-AF65-F5344CB8AC3E}">
        <p14:creationId xmlns:p14="http://schemas.microsoft.com/office/powerpoint/2010/main" val="10424410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E645-D488-4A05-8885-811669300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48F91E-C1E9-4676-B080-E5BD71943B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128" y="-290732"/>
            <a:ext cx="14098173" cy="7802880"/>
          </a:xfrm>
        </p:spPr>
      </p:pic>
    </p:spTree>
    <p:extLst>
      <p:ext uri="{BB962C8B-B14F-4D97-AF65-F5344CB8AC3E}">
        <p14:creationId xmlns:p14="http://schemas.microsoft.com/office/powerpoint/2010/main" val="33514417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E796-BB9F-4DC5-A9FB-797A9A9C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RTW: Physical </a:t>
            </a:r>
            <a:b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F6EA4-BCC2-41B8-AC76-8F2839BFA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22585"/>
            <a:ext cx="6019800" cy="533399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RTW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RTW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RTW Together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Signage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1DE2F-6ECF-4C69-9A25-F592F080B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0523" y="1922585"/>
            <a:ext cx="6541477" cy="523239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Testing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Masks: Usage, etc.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Vectoring</a:t>
            </a:r>
          </a:p>
        </p:txBody>
      </p:sp>
    </p:spTree>
    <p:extLst>
      <p:ext uri="{BB962C8B-B14F-4D97-AF65-F5344CB8AC3E}">
        <p14:creationId xmlns:p14="http://schemas.microsoft.com/office/powerpoint/2010/main" val="35005966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E796-BB9F-4DC5-A9FB-797A9A9C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RTW: Physical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F6EA4-BCC2-41B8-AC76-8F2839BFA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24000"/>
            <a:ext cx="6019800" cy="533399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RTW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RTW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RTW Together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Signage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1DE2F-6ECF-4C69-9A25-F592F080B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4000"/>
            <a:ext cx="6019800" cy="523239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Testing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Masks: Usage, etc.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0B40B1-9A31-47F9-B2A5-5D8A5852A327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2883556" y="-2139756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RUOK?</a:t>
            </a:r>
          </a:p>
        </p:txBody>
      </p:sp>
    </p:spTree>
    <p:extLst>
      <p:ext uri="{BB962C8B-B14F-4D97-AF65-F5344CB8AC3E}">
        <p14:creationId xmlns:p14="http://schemas.microsoft.com/office/powerpoint/2010/main" val="390321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6708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Define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the Process for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Your Planning +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07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5140-767C-4BC1-82BB-A82EDFFB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5E8CC-063B-47E2-98BD-9F6EE966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69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F87F-9E7F-4643-A1EB-A571E139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9ECC9-F947-4CC3-A060-C8E6E7A9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33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6C88B-897A-4E97-9E79-7733BE5E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E7D56D-6975-4ED1-8BFA-42C51FBE36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58914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1FF2-BBB3-4CBE-9BFD-55EF8936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C1E3-7ED3-4F05-9D9A-7AEA3661B9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DAD36-EEA9-46B5-BF2E-A33D388757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A0285-20E6-4DAA-A63C-FCC89A85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4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0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EDB0-B6B7-40F0-B279-8526CC016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C4E82-B36F-4EA4-BC4F-374899D94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85" y="0"/>
            <a:ext cx="811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40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EDB0-B6B7-40F0-B279-8526CC016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5" y="0"/>
            <a:ext cx="6611815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C4E82-B36F-4EA4-BC4F-374899D94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45" y="0"/>
            <a:ext cx="8042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7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45754"/>
          <a:stretch/>
        </p:blipFill>
        <p:spPr>
          <a:xfrm>
            <a:off x="5242560" y="0"/>
            <a:ext cx="69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4360984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16" y="3428999"/>
            <a:ext cx="375138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3428998"/>
            <a:ext cx="3751384" cy="34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16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9284676" y="-61156"/>
            <a:ext cx="2977661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6" y="3428999"/>
            <a:ext cx="290732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-61156"/>
            <a:ext cx="4613919" cy="698031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F997CB8-A03D-4DE0-91C1-550D0617988B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1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Trigger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For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Training</a:t>
            </a:r>
          </a:p>
        </p:txBody>
      </p:sp>
    </p:spTree>
    <p:extLst>
      <p:ext uri="{BB962C8B-B14F-4D97-AF65-F5344CB8AC3E}">
        <p14:creationId xmlns:p14="http://schemas.microsoft.com/office/powerpoint/2010/main" val="19635440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9284676" y="-61156"/>
            <a:ext cx="2977661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6" y="3428999"/>
            <a:ext cx="290732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-61156"/>
            <a:ext cx="4613919" cy="698031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F997CB8-A03D-4DE0-91C1-550D0617988B}"/>
              </a:ext>
            </a:extLst>
          </p:cNvPr>
          <p:cNvSpPr txBox="1">
            <a:spLocks/>
          </p:cNvSpPr>
          <p:nvPr/>
        </p:nvSpPr>
        <p:spPr bwMode="auto">
          <a:xfrm rot="21232663">
            <a:off x="-1677587" y="-2765323"/>
            <a:ext cx="1554717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Required</a:t>
            </a: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By Law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Training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27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923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You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Can Create Your Plan + Train Your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618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25981127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914400" y="270494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762000" y="270494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82202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C7BF6BE-C01D-4166-932F-7452707A841F}"/>
              </a:ext>
            </a:extLst>
          </p:cNvPr>
          <p:cNvSpPr txBox="1">
            <a:spLocks/>
          </p:cNvSpPr>
          <p:nvPr/>
        </p:nvSpPr>
        <p:spPr bwMode="auto">
          <a:xfrm rot="20751921">
            <a:off x="-1392320" y="-3651321"/>
            <a:ext cx="15732607" cy="15136002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Mandatory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Every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Employer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 U.S.</a:t>
            </a:r>
          </a:p>
        </p:txBody>
      </p:sp>
    </p:spTree>
    <p:extLst>
      <p:ext uri="{BB962C8B-B14F-4D97-AF65-F5344CB8AC3E}">
        <p14:creationId xmlns:p14="http://schemas.microsoft.com/office/powerpoint/2010/main" val="2442965492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762000" y="270494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E5460FC-43AC-468F-923A-1019CC2DC328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873268" y="-2522058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Standards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= Platform</a:t>
            </a:r>
            <a:endParaRPr kumimoji="0" lang="en-US" sz="16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65835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US" altLang="en-US" sz="16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16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500" b="1" dirty="0">
                <a:latin typeface="Arial" panose="020B0604020202020204" pitchFamily="34" charset="0"/>
                <a:cs typeface="Arial" panose="020B0604020202020204" pitchFamily="34" charset="0"/>
              </a:rPr>
              <a:t>of Care </a:t>
            </a:r>
            <a:r>
              <a:rPr lang="en-US" alt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Affirmative</a:t>
            </a:r>
            <a:endParaRPr lang="en-US" altLang="en-US" sz="1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3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23447" y="118725"/>
            <a:ext cx="10972800" cy="1143000"/>
          </a:xfrm>
        </p:spPr>
        <p:txBody>
          <a:bodyPr/>
          <a:lstStyle/>
          <a:p>
            <a:pPr algn="l"/>
            <a:r>
              <a:rPr lang="en-US" altLang="en-US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</a:t>
            </a:r>
            <a:br>
              <a:rPr lang="en-US" altLang="en-US" sz="5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549224"/>
            <a:ext cx="12192000" cy="557961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</a:t>
            </a:r>
          </a:p>
          <a:p>
            <a:pPr marL="0" indent="0">
              <a:buNone/>
            </a:pPr>
            <a:r>
              <a:rPr lang="en-US" alt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furnish …a place of employment…free from recognized hazards that are causing or are likely to cause death or serious physical harm to employees.”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4496344" y="118725"/>
            <a:ext cx="2795410" cy="14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962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9477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Leaders </a:t>
            </a:r>
          </a:p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Protect Their Employees</a:t>
            </a:r>
            <a:endParaRPr lang="en-US" sz="1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476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6031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Build Authority + </a:t>
            </a:r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Confidence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Employees, Directors, Customers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841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12192000" cy="19050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6226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937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6904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Only You Can Create </a:t>
            </a:r>
          </a:p>
          <a:p>
            <a:pPr marL="0" indent="0"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Your Plan + Train Your Employees:</a:t>
            </a:r>
          </a:p>
          <a:p>
            <a:pPr marL="0" indent="0">
              <a:buNone/>
            </a:pPr>
            <a:r>
              <a:rPr lang="en-US" sz="1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Specific</a:t>
            </a:r>
          </a:p>
        </p:txBody>
      </p:sp>
    </p:spTree>
    <p:extLst>
      <p:ext uri="{BB962C8B-B14F-4D97-AF65-F5344CB8AC3E}">
        <p14:creationId xmlns:p14="http://schemas.microsoft.com/office/powerpoint/2010/main" val="21341960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" y="1"/>
            <a:ext cx="2484120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1" y="0"/>
            <a:ext cx="2203436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ignette1.wikia.nocookie.net/deusex/images/b/be/DXHR_FEMA_logo.png/revision/latest?cb=20110813213259&amp;path-prefix=en">
            <a:extLst>
              <a:ext uri="{FF2B5EF4-FFF2-40B4-BE49-F238E27FC236}">
                <a16:creationId xmlns:a16="http://schemas.microsoft.com/office/drawing/2014/main" id="{8BE68AE6-DCB2-440F-B698-276E7107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3354825"/>
            <a:ext cx="3291840" cy="35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1" y="3490156"/>
            <a:ext cx="248412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96874-432B-4A2E-AD17-5880AFEB6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-43004"/>
            <a:ext cx="2360836" cy="3490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9CBA3-A437-40BB-9A0F-F4FAC30B9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77" y="3379486"/>
            <a:ext cx="2970544" cy="352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8D1FD-19B6-4BEA-B5D5-811FA1E5A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3404242"/>
            <a:ext cx="3818399" cy="3478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5D25E-1C7E-4A08-9814-4ABCEBBA48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11406" b="7673"/>
          <a:stretch/>
        </p:blipFill>
        <p:spPr>
          <a:xfrm>
            <a:off x="7010400" y="0"/>
            <a:ext cx="2494141" cy="33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11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" y="1"/>
            <a:ext cx="2484120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63" y="-30577"/>
            <a:ext cx="3006298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ignette1.wikia.nocookie.net/deusex/images/b/be/DXHR_FEMA_logo.png/revision/latest?cb=20110813213259&amp;path-prefix=en">
            <a:extLst>
              <a:ext uri="{FF2B5EF4-FFF2-40B4-BE49-F238E27FC236}">
                <a16:creationId xmlns:a16="http://schemas.microsoft.com/office/drawing/2014/main" id="{8BE68AE6-DCB2-440F-B698-276E7107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3354825"/>
            <a:ext cx="3291840" cy="35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1" y="3490156"/>
            <a:ext cx="248412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96874-432B-4A2E-AD17-5880AFEB6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" y="0"/>
            <a:ext cx="2902439" cy="3490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9CBA3-A437-40BB-9A0F-F4FAC30B9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77" y="3379486"/>
            <a:ext cx="2970544" cy="352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8D1FD-19B6-4BEA-B5D5-811FA1E5A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3404242"/>
            <a:ext cx="3818399" cy="3478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5D25E-1C7E-4A08-9814-4ABCEBBA48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11406" b="7673"/>
          <a:stretch/>
        </p:blipFill>
        <p:spPr>
          <a:xfrm>
            <a:off x="8373598" y="0"/>
            <a:ext cx="3818401" cy="339546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0393413-E2D9-4A20-9296-5F117B017F2C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568467" y="-2500058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Standards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= Platform</a:t>
            </a:r>
          </a:p>
        </p:txBody>
      </p:sp>
    </p:spTree>
    <p:extLst>
      <p:ext uri="{BB962C8B-B14F-4D97-AF65-F5344CB8AC3E}">
        <p14:creationId xmlns:p14="http://schemas.microsoft.com/office/powerpoint/2010/main" val="23813150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1270" y="-266700"/>
            <a:ext cx="6769100" cy="3619500"/>
          </a:xfrm>
        </p:spPr>
        <p:txBody>
          <a:bodyPr/>
          <a:lstStyle/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Create + Train Plans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1783080" y="3665220"/>
            <a:ext cx="7924800" cy="3352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Hazards</a:t>
            </a:r>
          </a:p>
        </p:txBody>
      </p:sp>
      <p:pic>
        <p:nvPicPr>
          <p:cNvPr id="7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554"/>
            <a:ext cx="2527300" cy="2372046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5943600"/>
            <a:ext cx="2527300" cy="90361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pic>
        <p:nvPicPr>
          <p:cNvPr id="8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-13970" y="0"/>
            <a:ext cx="2541270" cy="3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3486792"/>
            <a:ext cx="12192000" cy="76200"/>
          </a:xfrm>
          <a:prstGeom prst="line">
            <a:avLst/>
          </a:prstGeom>
          <a:ln w="130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93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.photo4me.com/2351/67550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ac.450f.edgecastcdn.net/80450F/wyrk.com/files/2013/05/Tornado-300x2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38500" b="10444"/>
          <a:stretch/>
        </p:blipFill>
        <p:spPr bwMode="auto">
          <a:xfrm>
            <a:off x="6248692" y="0"/>
            <a:ext cx="594330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767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44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3728244" y="962025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7189788" y="902969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C0B0C77-6335-498D-B7E3-7498645D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4FF79E-3C41-40E3-BC82-9668AF8CD94F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09354B-3BCD-436C-BAFB-DC6B252787A1}"/>
              </a:ext>
            </a:extLst>
          </p:cNvPr>
          <p:cNvSpPr txBox="1">
            <a:spLocks/>
          </p:cNvSpPr>
          <p:nvPr/>
        </p:nvSpPr>
        <p:spPr bwMode="auto">
          <a:xfrm>
            <a:off x="9937231" y="4033167"/>
            <a:ext cx="26045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35849148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4"/>
          <p:cNvSpPr>
            <a:spLocks noGrp="1"/>
          </p:cNvSpPr>
          <p:nvPr>
            <p:ph type="title"/>
          </p:nvPr>
        </p:nvSpPr>
        <p:spPr>
          <a:xfrm>
            <a:off x="-1406770" y="274638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Plan???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676400"/>
            <a:ext cx="4648200" cy="4525963"/>
          </a:xfrm>
        </p:spPr>
        <p:txBody>
          <a:bodyPr/>
          <a:lstStyle/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Chem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Spill</a:t>
            </a:r>
          </a:p>
          <a:p>
            <a:pPr>
              <a:buFont typeface="Arial" charset="0"/>
              <a:buChar char="•"/>
              <a:defRPr/>
            </a:pP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47492" y="1676399"/>
            <a:ext cx="4038600" cy="4525963"/>
          </a:xfrm>
        </p:spPr>
        <p:txBody>
          <a:bodyPr/>
          <a:lstStyle/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Drills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Weather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Pkg</a:t>
            </a: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Pers</a:t>
            </a: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Pwr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Out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72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26" y="962025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3187940" y="96202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6510026" y="962023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28" y="3714628"/>
            <a:ext cx="3181372" cy="2181349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9013560" y="5895977"/>
            <a:ext cx="3181371" cy="97677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909A1B-9238-4830-87C9-9DC2F8F7B62F}"/>
              </a:ext>
            </a:extLst>
          </p:cNvPr>
          <p:cNvSpPr txBox="1">
            <a:spLocks/>
          </p:cNvSpPr>
          <p:nvPr/>
        </p:nvSpPr>
        <p:spPr bwMode="auto">
          <a:xfrm>
            <a:off x="9588928" y="2849000"/>
            <a:ext cx="26045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7203841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2350205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8461"/>
            <a:ext cx="12192000" cy="68580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 Reviewed</a:t>
            </a:r>
          </a:p>
        </p:txBody>
      </p:sp>
    </p:spTree>
    <p:extLst>
      <p:ext uri="{BB962C8B-B14F-4D97-AF65-F5344CB8AC3E}">
        <p14:creationId xmlns:p14="http://schemas.microsoft.com/office/powerpoint/2010/main" val="27722110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3" y="5128846"/>
            <a:ext cx="10972800" cy="1143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Compliant?</a:t>
            </a:r>
          </a:p>
        </p:txBody>
      </p:sp>
      <p:pic>
        <p:nvPicPr>
          <p:cNvPr id="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5511" r="12879" b="37120"/>
          <a:stretch/>
        </p:blipFill>
        <p:spPr bwMode="auto">
          <a:xfrm>
            <a:off x="0" y="188742"/>
            <a:ext cx="977704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0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262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Complies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w. Best Practices, Laws, Regulations + Standards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779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20040" y="-1735015"/>
            <a:ext cx="6955302" cy="6858000"/>
          </a:xfrm>
        </p:spPr>
        <p:txBody>
          <a:bodyPr/>
          <a:lstStyle/>
          <a:p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9600" b="1" dirty="0">
                <a:solidFill>
                  <a:schemeClr val="tx1"/>
                </a:solidFill>
              </a:rPr>
              <a:t>Compliant?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06685" y="-2130669"/>
            <a:ext cx="5669280" cy="525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3963683"/>
            <a:ext cx="7385538" cy="28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375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5555" r="30952"/>
          <a:stretch/>
        </p:blipFill>
        <p:spPr>
          <a:xfrm>
            <a:off x="5838093" y="-25400"/>
            <a:ext cx="3868615" cy="69088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0"/>
            <a:ext cx="6781800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27891" y="-405527"/>
            <a:ext cx="67818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Things Guaranteed </a:t>
            </a:r>
            <a:b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in Life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786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98584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566500"/>
            <a:ext cx="107442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911633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75139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167915"/>
            <a:ext cx="10668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50973379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45477" y="-3416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828800" y="4557836"/>
            <a:ext cx="3593654" cy="23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16231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5958031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994035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6BAFDC-4971-435A-92BA-4D2C4CEE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79920"/>
          </a:xfrm>
        </p:spPr>
        <p:txBody>
          <a:bodyPr/>
          <a:lstStyle/>
          <a:p>
            <a:r>
              <a:rPr lang="en-US" sz="16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Landlord?</a:t>
            </a:r>
          </a:p>
        </p:txBody>
      </p:sp>
    </p:spTree>
    <p:extLst>
      <p:ext uri="{BB962C8B-B14F-4D97-AF65-F5344CB8AC3E}">
        <p14:creationId xmlns:p14="http://schemas.microsoft.com/office/powerpoint/2010/main" val="8902925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101969"/>
            <a:ext cx="6049108" cy="7239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Plans? Training?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Away!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15947"/>
          <a:stretch/>
        </p:blipFill>
        <p:spPr>
          <a:xfrm>
            <a:off x="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2089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itle 1"/>
          <p:cNvSpPr>
            <a:spLocks noGrp="1"/>
          </p:cNvSpPr>
          <p:nvPr>
            <p:ph type="title"/>
          </p:nvPr>
        </p:nvSpPr>
        <p:spPr>
          <a:xfrm>
            <a:off x="0" y="2857500"/>
            <a:ext cx="8229600" cy="1143000"/>
          </a:xfrm>
        </p:spPr>
        <p:txBody>
          <a:bodyPr/>
          <a:lstStyle/>
          <a:p>
            <a:pPr algn="l"/>
            <a:r>
              <a:rPr lang="en-US" alt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Landlord Has No Obligation 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en-US" altLang="en-US" sz="6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Tenant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</a:t>
            </a:r>
            <a:r>
              <a:rPr lang="en-US" alt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Requirements: 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 or Training in Federal, State or Local Law.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27B09-A32B-4EAF-B58A-CF7B4BA1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6334"/>
          <a:stretch/>
        </p:blipFill>
        <p:spPr>
          <a:xfrm>
            <a:off x="8107680" y="2857500"/>
            <a:ext cx="408432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79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,man holding up four fing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r="12896" b="4525"/>
          <a:stretch/>
        </p:blipFill>
        <p:spPr bwMode="auto">
          <a:xfrm>
            <a:off x="3868616" y="0"/>
            <a:ext cx="64008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79230" y="0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</p:spTree>
    <p:extLst>
      <p:ext uri="{BB962C8B-B14F-4D97-AF65-F5344CB8AC3E}">
        <p14:creationId xmlns:p14="http://schemas.microsoft.com/office/powerpoint/2010/main" val="356023446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9081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9477" y="14153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7095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Leaders </a:t>
            </a:r>
          </a:p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Protect Their Employees</a:t>
            </a:r>
            <a:endParaRPr lang="en-US" sz="1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2321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4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64110281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75138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828800" y="4557836"/>
            <a:ext cx="3593654" cy="23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16231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5958031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374269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39970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661138" y="4716231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4668986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5877259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40864341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-5811" y="-180977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26" y="962025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3187940" y="96202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6510026" y="962023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28" y="3714628"/>
            <a:ext cx="3181372" cy="2181349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9013560" y="5895977"/>
            <a:ext cx="3181371" cy="97677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909A1B-9238-4830-87C9-9DC2F8F7B62F}"/>
              </a:ext>
            </a:extLst>
          </p:cNvPr>
          <p:cNvSpPr txBox="1">
            <a:spLocks/>
          </p:cNvSpPr>
          <p:nvPr/>
        </p:nvSpPr>
        <p:spPr bwMode="auto">
          <a:xfrm>
            <a:off x="9505937" y="2872446"/>
            <a:ext cx="26045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10182559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F57BC-6DCD-4308-9E8C-32F9CCEC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Virus </a:t>
            </a:r>
            <a:b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My Emergency Plan…</a:t>
            </a:r>
          </a:p>
        </p:txBody>
      </p:sp>
    </p:spTree>
    <p:extLst>
      <p:ext uri="{BB962C8B-B14F-4D97-AF65-F5344CB8AC3E}">
        <p14:creationId xmlns:p14="http://schemas.microsoft.com/office/powerpoint/2010/main" val="10655244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F57BC-6DCD-4308-9E8C-32F9CCEC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3551877" cy="6858000"/>
          </a:xfrm>
        </p:spPr>
        <p:txBody>
          <a:bodyPr/>
          <a:lstStyle/>
          <a:p>
            <a:pPr algn="l"/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Virus 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Emergency Plan…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Your Honor.</a:t>
            </a:r>
          </a:p>
        </p:txBody>
      </p:sp>
    </p:spTree>
    <p:extLst>
      <p:ext uri="{BB962C8B-B14F-4D97-AF65-F5344CB8AC3E}">
        <p14:creationId xmlns:p14="http://schemas.microsoft.com/office/powerpoint/2010/main" val="16278483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14346278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AD5-1AF9-4F6A-A9AA-0CA6E488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3939" y="-187570"/>
            <a:ext cx="12192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Refuse: RTW?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62455-6CEF-4D55-894A-0B6C5679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1641"/>
            <a:ext cx="12192000" cy="5596359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Laws: Maybe No…Maybe Yes…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Could Be in Play: Underlying Conditions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Decision Critical to Your Employees’ Health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to Overall Morale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General Counsel to Rule</a:t>
            </a:r>
          </a:p>
        </p:txBody>
      </p:sp>
    </p:spTree>
    <p:extLst>
      <p:ext uri="{BB962C8B-B14F-4D97-AF65-F5344CB8AC3E}">
        <p14:creationId xmlns:p14="http://schemas.microsoft.com/office/powerpoint/2010/main" val="32185188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AD5-1AF9-4F6A-A9AA-0CA6E488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5" y="5165276"/>
            <a:ext cx="12192000" cy="1143000"/>
          </a:xfrm>
        </p:spPr>
        <p:txBody>
          <a:bodyPr/>
          <a:lstStyle/>
          <a:p>
            <a:pPr algn="l"/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Gov’t Legally Force You + Yours to Wear a Mask? </a:t>
            </a:r>
            <a:endParaRPr lang="en-US" sz="6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62455-6CEF-4D55-894A-0B6C5679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38399" y="-1039161"/>
            <a:ext cx="12192000" cy="5257799"/>
          </a:xfrm>
        </p:spPr>
        <p:txBody>
          <a:bodyPr/>
          <a:lstStyle/>
          <a:p>
            <a:pPr marL="0" indent="0" algn="ctr">
              <a:buNone/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21228402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AD5-1AF9-4F6A-A9AA-0CA6E488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6092" y="0"/>
            <a:ext cx="12192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Refuse Masks: RTW?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62455-6CEF-4D55-894A-0B6C5679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1641"/>
            <a:ext cx="12192000" cy="5596359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Laws: No…but…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Could Be in Play: Underlying Conditions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Decision Critical to Your Employees’ Health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to Overall Morale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General Counsel to Rule</a:t>
            </a:r>
          </a:p>
        </p:txBody>
      </p:sp>
    </p:spTree>
    <p:extLst>
      <p:ext uri="{BB962C8B-B14F-4D97-AF65-F5344CB8AC3E}">
        <p14:creationId xmlns:p14="http://schemas.microsoft.com/office/powerpoint/2010/main" val="377395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262" y="679938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05501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Build Authority + </a:t>
            </a:r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Confidence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Employees, Directors, Customers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736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AD5-1AF9-4F6A-A9AA-0CA6E488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634"/>
            <a:ext cx="12192000" cy="1143000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Require/Ask Employees to sign </a:t>
            </a:r>
            <a:b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Coronavirus Liability Waiver?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62455-6CEF-4D55-894A-0B6C5679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24190"/>
            <a:ext cx="12192000" cy="5596359"/>
          </a:xfrm>
        </p:spPr>
        <p:txBody>
          <a:bodyPr/>
          <a:lstStyle/>
          <a:p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Sure…but…</a:t>
            </a:r>
          </a:p>
          <a:p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Courts Will Not Rule in Your Favor</a:t>
            </a:r>
          </a:p>
          <a:p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Negligent re: Safety, Waiver Is Null</a:t>
            </a:r>
          </a:p>
          <a:p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an Effective Way to Say “You Must Wear a Mask Unless You Sign Waiver.”</a:t>
            </a:r>
          </a:p>
        </p:txBody>
      </p:sp>
    </p:spTree>
    <p:extLst>
      <p:ext uri="{BB962C8B-B14F-4D97-AF65-F5344CB8AC3E}">
        <p14:creationId xmlns:p14="http://schemas.microsoft.com/office/powerpoint/2010/main" val="42516771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327C4D-241A-4BD4-9AC4-1878171C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US" sz="15000" dirty="0">
                <a:solidFill>
                  <a:schemeClr val="accent1"/>
                </a:solidFill>
                <a:latin typeface="Arial Black" panose="020B0A04020102020204" pitchFamily="34" charset="0"/>
              </a:rPr>
              <a:t>Threats </a:t>
            </a:r>
            <a:br>
              <a:rPr lang="en-US" sz="15000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en-US" sz="15000" dirty="0">
                <a:solidFill>
                  <a:schemeClr val="accent1"/>
                </a:solidFill>
                <a:latin typeface="Arial Black" panose="020B0A04020102020204" pitchFamily="34" charset="0"/>
              </a:rPr>
              <a:t>to Your Workplace</a:t>
            </a:r>
          </a:p>
        </p:txBody>
      </p:sp>
    </p:spTree>
    <p:extLst>
      <p:ext uri="{BB962C8B-B14F-4D97-AF65-F5344CB8AC3E}">
        <p14:creationId xmlns:p14="http://schemas.microsoft.com/office/powerpoint/2010/main" val="31528979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8E1C4-DCEF-480A-B1D0-1471F10CB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28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8E1C4-DCEF-480A-B1D0-1471F10CB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6" b="16239"/>
          <a:stretch/>
        </p:blipFill>
        <p:spPr>
          <a:xfrm>
            <a:off x="29307" y="0"/>
            <a:ext cx="12133385" cy="4337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D29CB-1B81-4369-AADC-FB070140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5446"/>
            <a:ext cx="12192000" cy="2262554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Fighting the Last War</a:t>
            </a:r>
          </a:p>
        </p:txBody>
      </p:sp>
    </p:spTree>
    <p:extLst>
      <p:ext uri="{BB962C8B-B14F-4D97-AF65-F5344CB8AC3E}">
        <p14:creationId xmlns:p14="http://schemas.microsoft.com/office/powerpoint/2010/main" val="25040371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381000"/>
            <a:ext cx="102108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5000" b="1" dirty="0">
                <a:solidFill>
                  <a:srgbClr val="FFFF00"/>
                </a:solidFill>
                <a:latin typeface="+mj-lt"/>
              </a:rPr>
              <a:t>4.1</a:t>
            </a:r>
            <a:r>
              <a:rPr lang="en-US" sz="8800" b="1" dirty="0">
                <a:solidFill>
                  <a:srgbClr val="FFFFFF"/>
                </a:solidFill>
                <a:latin typeface="+mj-lt"/>
              </a:rPr>
              <a:t> MM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Workplace Injuries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Annually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DOJ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62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9818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102108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5,100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Workplace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Deaths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6000" b="1" dirty="0">
              <a:solidFill>
                <a:srgbClr val="FFFF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OSHA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870" r="13118" b="36945"/>
          <a:stretch/>
        </p:blipFill>
        <p:spPr bwMode="auto">
          <a:xfrm>
            <a:off x="6789419" y="5072903"/>
            <a:ext cx="5402581" cy="15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6336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111,500 Structural Fires at Work: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6500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653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8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953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7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3938" y="1091956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17519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400" b="1" dirty="0">
                <a:latin typeface="Arial" panose="020B0604020202020204" pitchFamily="34" charset="0"/>
                <a:cs typeface="Arial" panose="020B0604020202020204" pitchFamily="34" charset="0"/>
              </a:rPr>
              <a:t>How Do We Get It Done: </a:t>
            </a:r>
          </a:p>
          <a:p>
            <a:pPr marL="0" indent="0">
              <a:buNone/>
            </a:pPr>
            <a:r>
              <a:rPr lang="en-US" sz="7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Plan for </a:t>
            </a:r>
          </a:p>
          <a:p>
            <a:pPr marL="0" indent="0">
              <a:buNone/>
            </a:pPr>
            <a:r>
              <a:rPr lang="en-US" sz="7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Work.</a:t>
            </a:r>
          </a:p>
        </p:txBody>
      </p:sp>
    </p:spTree>
    <p:extLst>
      <p:ext uri="{BB962C8B-B14F-4D97-AF65-F5344CB8AC3E}">
        <p14:creationId xmlns:p14="http://schemas.microsoft.com/office/powerpoint/2010/main" val="8418009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2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6788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" y="0"/>
            <a:ext cx="12207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4855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716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3968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4595446" y="1"/>
            <a:ext cx="16787446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61854862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2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okinawa.usmc.mil/Public%20Affairs%20Info/Images%20Complete/IMAGES/040402-fpex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23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02405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3700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10,000: </a:t>
            </a:r>
            <a:r>
              <a:rPr lang="en-US" sz="12500" dirty="0">
                <a:solidFill>
                  <a:srgbClr val="FF0000"/>
                </a:solidFill>
                <a:latin typeface="Arial Black" panose="020B0A04020102020204" pitchFamily="34" charset="0"/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6" y="4220308"/>
            <a:ext cx="3516923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011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76FBB-0C67-4602-A549-56A75E6A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242DD-B1DF-4DD2-81FA-D25F59CED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/>
          <a:stretch/>
        </p:blipFill>
        <p:spPr>
          <a:xfrm>
            <a:off x="0" y="0"/>
            <a:ext cx="4876799" cy="6858000"/>
          </a:xfrm>
          <a:prstGeom prst="rect">
            <a:avLst/>
          </a:prstGeom>
        </p:spPr>
      </p:pic>
      <p:pic>
        <p:nvPicPr>
          <p:cNvPr id="4" name="Picture 2" descr="http://www.dentecsafety.com/duenorth/duenorth_fall.jpg">
            <a:extLst>
              <a:ext uri="{FF2B5EF4-FFF2-40B4-BE49-F238E27FC236}">
                <a16:creationId xmlns:a16="http://schemas.microsoft.com/office/drawing/2014/main" id="{35B5F37F-DBFE-4825-8005-462A2AF8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43754" cy="6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0472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thumbs.dreamstime.com/x/injured-young-man-crutches-2253603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4612" r="22811" b="6648"/>
          <a:stretch/>
        </p:blipFill>
        <p:spPr bwMode="auto">
          <a:xfrm>
            <a:off x="15240" y="0"/>
            <a:ext cx="364236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ps Choose Fashion Pregnant Woman Fashion Guide For Pregnant Woma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0294"/>
          <a:stretch/>
        </p:blipFill>
        <p:spPr bwMode="auto">
          <a:xfrm>
            <a:off x="3657600" y="0"/>
            <a:ext cx="38862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43800" y="3072348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Special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Needs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Persons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1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400" b="1" dirty="0">
                <a:latin typeface="Arial" panose="020B0604020202020204" pitchFamily="34" charset="0"/>
                <a:cs typeface="Arial" panose="020B0604020202020204" pitchFamily="34" charset="0"/>
              </a:rPr>
              <a:t>“How Do We Get It Done: </a:t>
            </a:r>
          </a:p>
          <a:p>
            <a:pPr marL="0" indent="0" algn="ctr">
              <a:buNone/>
            </a:pPr>
            <a:r>
              <a:rPr lang="en-US" sz="7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Plan for </a:t>
            </a:r>
          </a:p>
          <a:p>
            <a:pPr marL="0" indent="0" algn="ctr">
              <a:buNone/>
            </a:pPr>
            <a:r>
              <a:rPr lang="en-US" sz="7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Work.”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4D2450D-BABB-4889-B438-0F8BE6B6C2E1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8 </a:t>
            </a: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or</a:t>
            </a:r>
            <a:r>
              <a:rPr lang="en-US" sz="2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8,000</a:t>
            </a:r>
            <a:endParaRPr kumimoji="0" lang="en-US" sz="17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510413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.fabby.com/wp-content/uploads/2013/02/americans-with-disabilities-act.gif">
            <a:extLst>
              <a:ext uri="{FF2B5EF4-FFF2-40B4-BE49-F238E27FC236}">
                <a16:creationId xmlns:a16="http://schemas.microsoft.com/office/drawing/2014/main" id="{D951FE50-4938-45FD-B33F-3D842A78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4123" cy="31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23905-2DBC-4042-856F-F276FF54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65231"/>
            <a:ext cx="7784123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847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thumbs.dreamstime.com/x/injured-young-man-crutches-2253603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4612" r="22811" b="6648"/>
          <a:stretch/>
        </p:blipFill>
        <p:spPr bwMode="auto">
          <a:xfrm>
            <a:off x="15240" y="0"/>
            <a:ext cx="364236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ps Choose Fashion Pregnant Woman Fashion Guide For Pregnant Woma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0294"/>
          <a:stretch/>
        </p:blipFill>
        <p:spPr bwMode="auto">
          <a:xfrm>
            <a:off x="3657600" y="0"/>
            <a:ext cx="38862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43800" y="3247743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Special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Needs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Persons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1EE8326-601B-4165-B087-DA94DA7BD383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5817316" y="-1987678"/>
            <a:ext cx="19956832" cy="12209833"/>
          </a:xfrm>
          <a:prstGeom prst="rect">
            <a:avLst/>
          </a:prstGeom>
          <a:solidFill>
            <a:srgbClr val="C0C0C0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458056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-609599"/>
            <a:ext cx="8981672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508187" y="6068444"/>
            <a:ext cx="3055934" cy="20416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911630">
            <a:off x="2165144" y="4053223"/>
            <a:ext cx="51977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90873" y="3094892"/>
            <a:ext cx="5801128" cy="3763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Out of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Date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2745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FC042-5145-4965-833B-68A1623707E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20614" r="43589" b="22926"/>
          <a:stretch/>
        </p:blipFill>
        <p:spPr bwMode="auto">
          <a:xfrm>
            <a:off x="-1" y="0"/>
            <a:ext cx="935501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320373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4976"/>
            <a:ext cx="109728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 Maps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by Law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for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Employee from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Any/All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Parts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</a:t>
            </a:r>
          </a:p>
        </p:txBody>
      </p:sp>
      <p:pic>
        <p:nvPicPr>
          <p:cNvPr id="4" name="Picture 3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7183488" y="4191000"/>
            <a:ext cx="5020235" cy="2667000"/>
          </a:xfrm>
          <a:prstGeom prst="rect">
            <a:avLst/>
          </a:prstGeom>
          <a:solidFill>
            <a:srgbClr val="C0C0C0">
              <a:alpha val="50000"/>
            </a:srgbClr>
          </a:solidFill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Title 1"/>
          <p:cNvSpPr>
            <a:spLocks noGrp="1"/>
          </p:cNvSpPr>
          <p:nvPr>
            <p:ph type="title"/>
          </p:nvPr>
        </p:nvSpPr>
        <p:spPr>
          <a:xfrm>
            <a:off x="-1289539" y="-52387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 Maps</a:t>
            </a:r>
          </a:p>
        </p:txBody>
      </p:sp>
      <p:sp>
        <p:nvSpPr>
          <p:cNvPr id="397315" name="Content Placeholder 2"/>
          <p:cNvSpPr>
            <a:spLocks noGrp="1"/>
          </p:cNvSpPr>
          <p:nvPr>
            <p:ph idx="1"/>
          </p:nvPr>
        </p:nvSpPr>
        <p:spPr>
          <a:xfrm>
            <a:off x="-2133599" y="2667000"/>
            <a:ext cx="12192000" cy="5638799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1910.38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1910.36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1910.37</a:t>
            </a:r>
          </a:p>
        </p:txBody>
      </p:sp>
      <p:pic>
        <p:nvPicPr>
          <p:cNvPr id="2" name="Picture 1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03EA2691-298C-4C50-A1A0-288426B28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2508739" y="1090613"/>
            <a:ext cx="2977662" cy="1581883"/>
          </a:xfrm>
          <a:prstGeom prst="rect">
            <a:avLst/>
          </a:prstGeom>
          <a:solidFill>
            <a:srgbClr val="C0C0C0">
              <a:alpha val="50000"/>
            </a:srgbClr>
          </a:solidFill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117231" y="609600"/>
            <a:ext cx="11957537" cy="6858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are a smart thing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679961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0" y="978876"/>
            <a:ext cx="12192000" cy="5715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Great plans are a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smart thing…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en-US" sz="48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155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Training is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135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en-US" sz="165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everything</a:t>
            </a:r>
          </a:p>
        </p:txBody>
      </p:sp>
    </p:spTree>
    <p:extLst>
      <p:ext uri="{BB962C8B-B14F-4D97-AF65-F5344CB8AC3E}">
        <p14:creationId xmlns:p14="http://schemas.microsoft.com/office/powerpoint/2010/main" val="414281517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922585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6000" b="1" u="sng" dirty="0">
                <a:solidFill>
                  <a:srgbClr val="FFFFFF"/>
                </a:solidFill>
                <a:cs typeface="Arial" panose="020B0604020202020204" pitchFamily="34" charset="0"/>
              </a:rPr>
              <a:t>Training: </a:t>
            </a:r>
            <a:r>
              <a:rPr lang="en-US" altLang="en-US" sz="6000" b="1" u="sng" dirty="0">
                <a:solidFill>
                  <a:srgbClr val="FF0000"/>
                </a:solidFill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1143000" y="1219200"/>
            <a:ext cx="12725400" cy="5638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          </a:t>
            </a:r>
            <a:r>
              <a:rPr lang="en-US" sz="4400" b="1" dirty="0">
                <a:solidFill>
                  <a:srgbClr val="FF0000"/>
                </a:solidFill>
                <a:cs typeface="Arial" pitchFamily="34" charset="0"/>
              </a:rPr>
              <a:t>Mandatory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Employees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In Classroom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Annually &amp; At Hire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“Qualified” Trainer </a:t>
            </a:r>
          </a:p>
          <a:p>
            <a:pPr marL="1538288" eaLnBrk="1" hangingPunct="1">
              <a:buClr>
                <a:srgbClr val="FFFF00"/>
              </a:buClr>
              <a:buNone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   (by Experience, Training)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6922478" y="2971800"/>
            <a:ext cx="526952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1118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1692"/>
            <a:ext cx="12192000" cy="6858001"/>
          </a:xfrm>
        </p:spPr>
        <p:txBody>
          <a:bodyPr>
            <a:noAutofit/>
          </a:bodyPr>
          <a:lstStyle/>
          <a:p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Complex Problem…</a:t>
            </a:r>
          </a:p>
        </p:txBody>
      </p:sp>
    </p:spTree>
    <p:extLst>
      <p:ext uri="{BB962C8B-B14F-4D97-AF65-F5344CB8AC3E}">
        <p14:creationId xmlns:p14="http://schemas.microsoft.com/office/powerpoint/2010/main" val="368210466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Supplement</a:t>
            </a:r>
          </a:p>
        </p:txBody>
      </p:sp>
    </p:spTree>
    <p:extLst>
      <p:ext uri="{BB962C8B-B14F-4D97-AF65-F5344CB8AC3E}">
        <p14:creationId xmlns:p14="http://schemas.microsoft.com/office/powerpoint/2010/main" val="258532169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308899"/>
            <a:ext cx="12192000" cy="388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</a:t>
            </a:r>
            <a:r>
              <a:rPr kumimoji="0" lang="en-US" sz="72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NEVER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152400" y="3108887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413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4D46ED9-2D19-467E-9BEA-0D73B369CA36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 19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C8502A3-071A-42AD-9209-C185C0E790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3" y="-4181"/>
            <a:ext cx="3387969" cy="33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070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 This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Stuff!</a:t>
            </a:r>
          </a:p>
        </p:txBody>
      </p:sp>
    </p:spTree>
    <p:extLst>
      <p:ext uri="{BB962C8B-B14F-4D97-AF65-F5344CB8AC3E}">
        <p14:creationId xmlns:p14="http://schemas.microsoft.com/office/powerpoint/2010/main" val="305821898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1364566" y="0"/>
            <a:ext cx="6172200" cy="854869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National Research</a:t>
            </a:r>
          </a:p>
        </p:txBody>
      </p:sp>
      <p:sp>
        <p:nvSpPr>
          <p:cNvPr id="199683" name="Content Placeholder 2"/>
          <p:cNvSpPr>
            <a:spLocks noGrp="1"/>
          </p:cNvSpPr>
          <p:nvPr>
            <p:ph idx="1"/>
          </p:nvPr>
        </p:nvSpPr>
        <p:spPr>
          <a:xfrm>
            <a:off x="137160" y="854868"/>
            <a:ext cx="9144000" cy="6003131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30000" dirty="0">
                <a:solidFill>
                  <a:srgbClr val="FFFF00"/>
                </a:solidFill>
                <a:latin typeface="Arial" charset="0"/>
                <a:cs typeface="Arial" charset="0"/>
              </a:rPr>
              <a:t>85%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Safety: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MOST Important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Issue at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58D9D-4780-44D2-80DB-8FEC95755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398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1"/>
          <p:cNvSpPr>
            <a:spLocks noGrp="1"/>
          </p:cNvSpPr>
          <p:nvPr>
            <p:ph type="title"/>
          </p:nvPr>
        </p:nvSpPr>
        <p:spPr>
          <a:xfrm>
            <a:off x="350520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</a:t>
            </a:r>
          </a:p>
        </p:txBody>
      </p:sp>
      <p:sp>
        <p:nvSpPr>
          <p:cNvPr id="527363" name="Content Placeholder 2"/>
          <p:cNvSpPr>
            <a:spLocks noGrp="1"/>
          </p:cNvSpPr>
          <p:nvPr>
            <p:ph idx="1"/>
          </p:nvPr>
        </p:nvSpPr>
        <p:spPr>
          <a:xfrm>
            <a:off x="1173480" y="914399"/>
            <a:ext cx="10668000" cy="59436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 MOST Important Issue at Work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 than: 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 Days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79DDE-03FB-4D42-A6A5-0F26F99A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2723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17500" dirty="0">
                <a:solidFill>
                  <a:srgbClr val="FFFFFF"/>
                </a:solidFill>
              </a:rPr>
              <a:t>Training</a:t>
            </a:r>
            <a:br>
              <a:rPr lang="en-US" altLang="en-US" sz="17500" dirty="0">
                <a:solidFill>
                  <a:srgbClr val="FFFFFF"/>
                </a:solidFill>
              </a:rPr>
            </a:br>
            <a:r>
              <a:rPr lang="en-US" altLang="en-US" sz="17500" dirty="0">
                <a:solidFill>
                  <a:srgbClr val="FFFFFF"/>
                </a:solidFill>
              </a:rPr>
              <a:t>Guarantee </a:t>
            </a:r>
          </a:p>
        </p:txBody>
      </p:sp>
    </p:spTree>
    <p:extLst>
      <p:ext uri="{BB962C8B-B14F-4D97-AF65-F5344CB8AC3E}">
        <p14:creationId xmlns:p14="http://schemas.microsoft.com/office/powerpoint/2010/main" val="22288350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-1746738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8800" b="1" dirty="0"/>
              <a:t>You Give Me </a:t>
            </a:r>
          </a:p>
          <a:p>
            <a:pPr marL="0" indent="0">
              <a:buNone/>
            </a:pPr>
            <a:r>
              <a:rPr lang="en-US" altLang="en-US" sz="8800" b="1" dirty="0">
                <a:solidFill>
                  <a:srgbClr val="FFFFFF"/>
                </a:solidFill>
              </a:rPr>
              <a:t>Your </a:t>
            </a:r>
            <a:r>
              <a:rPr lang="en-US" altLang="en-US" sz="8800" b="1" dirty="0" err="1">
                <a:solidFill>
                  <a:srgbClr val="FFFFFF"/>
                </a:solidFill>
              </a:rPr>
              <a:t>Emps</a:t>
            </a:r>
            <a:endParaRPr lang="en-US" altLang="en-US" sz="8800" b="1" dirty="0">
              <a:solidFill>
                <a:srgbClr val="FFFFF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16500" b="1" dirty="0">
                <a:solidFill>
                  <a:srgbClr val="FFFF00"/>
                </a:solidFill>
              </a:rPr>
              <a:t>3</a:t>
            </a:r>
            <a:r>
              <a:rPr lang="en-US" altLang="en-US" sz="11500" b="1" dirty="0">
                <a:solidFill>
                  <a:srgbClr val="FFFF00"/>
                </a:solidFill>
              </a:rPr>
              <a:t> </a:t>
            </a:r>
            <a:r>
              <a:rPr lang="en-US" altLang="en-US" sz="11500" b="1" dirty="0" err="1">
                <a:solidFill>
                  <a:srgbClr val="FFFF00"/>
                </a:solidFill>
              </a:rPr>
              <a:t>hrs</a:t>
            </a:r>
            <a:r>
              <a:rPr lang="en-US" altLang="en-US" sz="11500" b="1" dirty="0">
                <a:solidFill>
                  <a:srgbClr val="FFFF00"/>
                </a:solidFill>
              </a:rPr>
              <a:t> Annually</a:t>
            </a:r>
          </a:p>
        </p:txBody>
      </p:sp>
    </p:spTree>
    <p:extLst>
      <p:ext uri="{BB962C8B-B14F-4D97-AF65-F5344CB8AC3E}">
        <p14:creationId xmlns:p14="http://schemas.microsoft.com/office/powerpoint/2010/main" val="397744848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-1535723" y="3810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164123" y="1181100"/>
            <a:ext cx="12192000" cy="633632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8000" b="1" dirty="0"/>
              <a:t>I’ll Give You Back </a:t>
            </a:r>
          </a:p>
          <a:p>
            <a:pPr marL="0" indent="0">
              <a:buNone/>
            </a:pPr>
            <a:r>
              <a:rPr lang="en-US" altLang="en-US" sz="8000" b="1" dirty="0"/>
              <a:t>Your Emps </a:t>
            </a:r>
            <a:r>
              <a:rPr lang="en-US" altLang="en-US" sz="8000" b="1" dirty="0">
                <a:solidFill>
                  <a:srgbClr val="FFFF00"/>
                </a:solidFill>
              </a:rPr>
              <a:t>Confident They Can Respond to Any Emergency</a:t>
            </a:r>
          </a:p>
        </p:txBody>
      </p:sp>
    </p:spTree>
    <p:extLst>
      <p:ext uri="{BB962C8B-B14F-4D97-AF65-F5344CB8AC3E}">
        <p14:creationId xmlns:p14="http://schemas.microsoft.com/office/powerpoint/2010/main" val="420207290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itle 1"/>
          <p:cNvSpPr>
            <a:spLocks noGrp="1"/>
          </p:cNvSpPr>
          <p:nvPr>
            <p:ph type="title"/>
          </p:nvPr>
        </p:nvSpPr>
        <p:spPr>
          <a:xfrm>
            <a:off x="-1184030" y="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3043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Trained </a:t>
            </a:r>
            <a:r>
              <a:rPr lang="en-US" altLang="en-US" sz="17500" b="1" dirty="0">
                <a:solidFill>
                  <a:srgbClr val="FFFF00"/>
                </a:solidFill>
                <a:cs typeface="Arial" panose="020B0604020202020204" pitchFamily="34" charset="0"/>
              </a:rPr>
              <a:t>36,000</a:t>
            </a:r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cs typeface="Arial" panose="020B0604020202020204" pitchFamily="34" charset="0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25958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"/>
            <a:ext cx="10128738" cy="7193280"/>
          </a:xfrm>
        </p:spPr>
        <p:txBody>
          <a:bodyPr>
            <a:normAutofit/>
          </a:bodyPr>
          <a:lstStyle/>
          <a:p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Re-boarding Your People to Your Real Workplace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D3EC5-F195-415C-8440-E68BC971EF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49662" y="4806461"/>
            <a:ext cx="4642338" cy="20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</a:t>
            </a:r>
            <a:endParaRPr lang="en-US" sz="15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0974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-715108" y="-205154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0" y="937846"/>
            <a:ext cx="7831015" cy="5920154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Trained 36,000 Employees</a:t>
            </a:r>
          </a:p>
          <a:p>
            <a:pPr marL="0" indent="0" algn="ctr"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Arial" charset="0"/>
                <a:cs typeface="Arial" charset="0"/>
              </a:rPr>
              <a:t>98.5% </a:t>
            </a:r>
          </a:p>
          <a:p>
            <a:pPr marL="0" indent="0">
              <a:buNone/>
              <a:defRPr/>
            </a:pPr>
            <a:r>
              <a:rPr lang="en-US" sz="10000" b="1" dirty="0">
                <a:solidFill>
                  <a:srgbClr val="FFFFFF"/>
                </a:solidFill>
                <a:latin typeface="Arial" charset="0"/>
                <a:cs typeface="Arial" charset="0"/>
              </a:rPr>
              <a:t>   Confident</a:t>
            </a:r>
          </a:p>
        </p:txBody>
      </p:sp>
    </p:spTree>
    <p:extLst>
      <p:ext uri="{BB962C8B-B14F-4D97-AF65-F5344CB8AC3E}">
        <p14:creationId xmlns:p14="http://schemas.microsoft.com/office/powerpoint/2010/main" val="184173767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-1059766" y="70338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1219200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It All About</a:t>
            </a: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363840531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-1716258" y="46892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30480" y="2327031"/>
            <a:ext cx="1219200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“Scary” </a:t>
            </a:r>
            <a:r>
              <a: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3731514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1"/>
          <p:cNvSpPr>
            <a:spLocks noGrp="1"/>
          </p:cNvSpPr>
          <p:nvPr>
            <p:ph type="title"/>
          </p:nvPr>
        </p:nvSpPr>
        <p:spPr>
          <a:xfrm>
            <a:off x="-2977662" y="321530"/>
            <a:ext cx="109728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3507" name="Content Placeholder 2"/>
          <p:cNvSpPr>
            <a:spLocks noGrp="1"/>
          </p:cNvSpPr>
          <p:nvPr>
            <p:ph idx="1"/>
          </p:nvPr>
        </p:nvSpPr>
        <p:spPr>
          <a:xfrm>
            <a:off x="0" y="1691917"/>
            <a:ext cx="12192000" cy="5822576"/>
          </a:xfrm>
        </p:spPr>
        <p:txBody>
          <a:bodyPr/>
          <a:lstStyle/>
          <a:p>
            <a:pPr marL="0" indent="0">
              <a:buNone/>
            </a:pP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Everyone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15226787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2790092" y="25119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1652100"/>
            <a:ext cx="12192000" cy="590429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16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endParaRPr lang="en-US" altLang="en-US" sz="165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76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11F1-03B2-4F2C-B739-DCE3A478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F92FE-B57E-42D2-A57D-FCCA5CC3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8B606-7242-4377-AF84-2878F443FDF0}"/>
              </a:ext>
            </a:extLst>
          </p:cNvPr>
          <p:cNvSpPr txBox="1"/>
          <p:nvPr/>
        </p:nvSpPr>
        <p:spPr>
          <a:xfrm>
            <a:off x="6307016" y="3822954"/>
            <a:ext cx="3751383" cy="1569660"/>
          </a:xfrm>
          <a:prstGeom prst="rect">
            <a:avLst/>
          </a:prstGeom>
          <a:solidFill>
            <a:srgbClr val="00008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RTW</a:t>
            </a:r>
          </a:p>
        </p:txBody>
      </p:sp>
    </p:spTree>
    <p:extLst>
      <p:ext uri="{BB962C8B-B14F-4D97-AF65-F5344CB8AC3E}">
        <p14:creationId xmlns:p14="http://schemas.microsoft.com/office/powerpoint/2010/main" val="42702051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01C9-BEB6-4B21-A0F0-F81A98B1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25A11-7F8A-4BD8-9947-DA55AACC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5239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601A-A20E-4036-8D11-0865A787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45CD-65D8-4971-8939-99196A9041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914D3-4CCB-4CEF-9441-F40B9EFE54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9A36F-E93B-4C70-8D76-F7DD2BF2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159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7620000" cy="5943600"/>
          </a:xfrm>
        </p:spPr>
        <p:txBody>
          <a:bodyPr/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Ordered them WFH </a:t>
            </a:r>
            <a:r>
              <a:rPr lang="en-US" altLang="en-US" sz="1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1Apr20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55630"/>
            <a:ext cx="4572000" cy="430236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  <a:endParaRPr kumimoji="0" lang="en-US" altLang="en-US" sz="96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55050"/>
      </p:ext>
    </p:extLst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7620000" cy="5943600"/>
          </a:xfrm>
        </p:spPr>
        <p:txBody>
          <a:bodyPr/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Ordered them WFH </a:t>
            </a:r>
            <a:r>
              <a:rPr lang="en-US" altLang="en-US" sz="1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1Apr20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  <a:endParaRPr kumimoji="0" lang="en-US" altLang="en-US" sz="96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4B900CA-7B43-45E2-97B0-0A0122E1B2FD}"/>
              </a:ext>
            </a:extLst>
          </p:cNvPr>
          <p:cNvSpPr txBox="1">
            <a:spLocks/>
          </p:cNvSpPr>
          <p:nvPr/>
        </p:nvSpPr>
        <p:spPr bwMode="auto">
          <a:xfrm rot="21174563">
            <a:off x="-1925535" y="-3784906"/>
            <a:ext cx="15328934" cy="12654494"/>
          </a:xfrm>
          <a:prstGeom prst="rect">
            <a:avLst/>
          </a:prstGeom>
          <a:solidFill>
            <a:srgbClr val="C0C0C0">
              <a:alpha val="59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8992711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73615506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5275385" y="-2895"/>
            <a:ext cx="7025640" cy="685800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D791F36-98EC-4017-8EBF-94C78FD4A1C8}"/>
              </a:ext>
            </a:extLst>
          </p:cNvPr>
          <p:cNvSpPr txBox="1">
            <a:spLocks/>
          </p:cNvSpPr>
          <p:nvPr/>
        </p:nvSpPr>
        <p:spPr>
          <a:xfrm>
            <a:off x="-256735" y="0"/>
            <a:ext cx="5532120" cy="685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2 Jan 21</a:t>
            </a:r>
          </a:p>
          <a:p>
            <a:pPr algn="ctr"/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en-US" sz="115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0158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5166360" y="0"/>
            <a:ext cx="70256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D98462-A505-4D88-A517-4586E27B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760" y="0"/>
            <a:ext cx="5532120" cy="685510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Days</a:t>
            </a:r>
            <a:b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Potentially Lethal</a:t>
            </a:r>
            <a:br>
              <a:rPr lang="en-US" alt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8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0439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5532120" y="0"/>
            <a:ext cx="665988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D98462-A505-4D88-A517-4586E27B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5"/>
            <a:ext cx="5532120" cy="685510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Days</a:t>
            </a:r>
            <a:b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Potentially Lethal</a:t>
            </a:r>
            <a:b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b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Where the Virus Could Strike</a:t>
            </a:r>
            <a:endParaRPr lang="en-US" sz="7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9229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5532120" y="0"/>
            <a:ext cx="665988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D98462-A505-4D88-A517-4586E27B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5"/>
            <a:ext cx="5532120" cy="685510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Days</a:t>
            </a:r>
            <a:b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Potentially Lethal</a:t>
            </a:r>
            <a:b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b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Virus Could Strike </a:t>
            </a:r>
            <a:r>
              <a:rPr lang="en-US" altLang="en-US" sz="6700" b="1" dirty="0">
                <a:latin typeface="Arial" panose="020B0604020202020204" pitchFamily="34" charset="0"/>
                <a:cs typeface="Arial" panose="020B0604020202020204" pitchFamily="34" charset="0"/>
              </a:rPr>
              <a:t>Themselves or Family</a:t>
            </a:r>
            <a:endParaRPr lang="en-US" sz="67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4882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4E48-590D-46A5-976A-BBF3A61C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4864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In-Combat Rotation: </a:t>
            </a: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C3646-B382-41F9-B7EB-9B9EDFD3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92" y="1688125"/>
            <a:ext cx="5178713" cy="51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2202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4E48-590D-46A5-976A-BBF3A61C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33292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Combat Rotation: 30 days 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Then 15 Days R+R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C3646-B382-41F9-B7EB-9B9EDFD3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38" y="1849085"/>
            <a:ext cx="5017477" cy="5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954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Sending Them Back to Work in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Days with No Break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69E51-70B0-4268-9A83-6F11DCEF8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4" y="0"/>
            <a:ext cx="661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598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Lethal Threat Is Still Ready to Strike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36CF7-642D-43B5-B63D-3163B7166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4" y="0"/>
            <a:ext cx="661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327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And the Lethal Threat Is Still Ready to Strike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+ at Home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369170" y="0"/>
            <a:ext cx="6822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8130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 12Mos?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18Mos?</a:t>
            </a:r>
          </a:p>
        </p:txBody>
      </p:sp>
    </p:spTree>
    <p:extLst>
      <p:ext uri="{BB962C8B-B14F-4D97-AF65-F5344CB8AC3E}">
        <p14:creationId xmlns:p14="http://schemas.microsoft.com/office/powerpoint/2010/main" val="216714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6080"/>
          </a:xfrm>
        </p:spPr>
        <p:txBody>
          <a:bodyPr/>
          <a:lstStyle/>
          <a:p>
            <a:pPr algn="l" eaLnBrk="1" hangingPunct="1"/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b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409699383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You Look For re: Emotional Impact on Your Employees?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5C236-62DA-4344-87E9-3BE10B442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4" y="0"/>
            <a:ext cx="661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799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A976-8BF2-48F2-88D6-83D3E2EF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4" y="0"/>
            <a:ext cx="661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552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45754"/>
          <a:stretch/>
        </p:blipFill>
        <p:spPr>
          <a:xfrm>
            <a:off x="5814646" y="0"/>
            <a:ext cx="6377354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3117F29-9883-4085-90F5-73EA229243FC}"/>
              </a:ext>
            </a:extLst>
          </p:cNvPr>
          <p:cNvSpPr txBox="1">
            <a:spLocks/>
          </p:cNvSpPr>
          <p:nvPr/>
        </p:nvSpPr>
        <p:spPr bwMode="auto">
          <a:xfrm rot="20784176">
            <a:off x="-1725853" y="-2860321"/>
            <a:ext cx="17191872" cy="12405763"/>
          </a:xfrm>
          <a:prstGeom prst="rect">
            <a:avLst/>
          </a:prstGeom>
          <a:solidFill>
            <a:srgbClr val="C0C0C0">
              <a:alpha val="59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13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1Apr20 </a:t>
            </a:r>
          </a:p>
          <a:p>
            <a:pPr marL="17113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No Break</a:t>
            </a:r>
          </a:p>
        </p:txBody>
      </p:sp>
    </p:spTree>
    <p:extLst>
      <p:ext uri="{BB962C8B-B14F-4D97-AF65-F5344CB8AC3E}">
        <p14:creationId xmlns:p14="http://schemas.microsoft.com/office/powerpoint/2010/main" val="10075187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818C4D-28C2-468F-958B-8FE5D2A8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422"/>
            <a:ext cx="13655040" cy="10682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CC87C1-DBC1-48AE-B62E-DF599D44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5942"/>
            <a:ext cx="13655040" cy="1802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6A134-7322-46E7-9616-0BF52EEF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3171"/>
            <a:ext cx="3610708" cy="11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180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76BF4-D8D9-4432-A155-D9960FBD8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954" y="-1188720"/>
            <a:ext cx="14812108" cy="11364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5CC626-1686-4432-BA73-3A50B902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8372"/>
            <a:ext cx="13655040" cy="1802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455D4-2022-49AF-B87E-286A9629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3171"/>
            <a:ext cx="3610708" cy="11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946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3399692" y="-3"/>
            <a:ext cx="8792308" cy="51581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5292" cy="21031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5405922" y="2766218"/>
            <a:ext cx="5262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1096923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3399692" y="-3"/>
            <a:ext cx="8792308" cy="51581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5292" cy="21031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5405922" y="2766218"/>
            <a:ext cx="5262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20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88DD150-88E8-4A28-9EFC-62C8145F37A1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339753" y="-3042565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1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28059964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422030"/>
            <a:ext cx="6019800" cy="6013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BC44-5617-4F86-8C1E-512569CB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43" y="5165267"/>
            <a:ext cx="4541914" cy="1792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CBAC-EB98-41BF-B449-5ACC3A5D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756" y="-422030"/>
            <a:ext cx="11719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589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B6E32F-3715-464A-8F3F-3BBDE7B6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93080" y="-3746903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A05E8-796C-46D0-AA48-1C44FED8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5280"/>
            <a:ext cx="12192000" cy="6858000"/>
          </a:xfrm>
        </p:spPr>
        <p:txBody>
          <a:bodyPr>
            <a:noAutofit/>
          </a:bodyPr>
          <a:lstStyle/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Booze 55%</a:t>
            </a:r>
          </a:p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Tequila, Gin 75%</a:t>
            </a:r>
          </a:p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Wine 66%</a:t>
            </a:r>
          </a:p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Beer 42%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3D7AE-FFE9-4EE3-BF36-0A207298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30436" r="16333" b="32803"/>
          <a:stretch/>
        </p:blipFill>
        <p:spPr>
          <a:xfrm>
            <a:off x="7650480" y="0"/>
            <a:ext cx="4541520" cy="1794852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3200400"/>
            <a:ext cx="6019800" cy="3657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5C55356-27A6-44F1-80D0-3A3AC071C4E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492268" y="-3086215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1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1483658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257908" y="304801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39C248-04EF-46E4-ACDC-8735B94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877" y="3540910"/>
            <a:ext cx="3399691" cy="320039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DivorceFilings</a:t>
            </a:r>
            <a:endParaRPr lang="en-US" sz="7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EF4FCC-7B51-45FA-AA0C-6068D8E66373}"/>
              </a:ext>
            </a:extLst>
          </p:cNvPr>
          <p:cNvSpPr txBox="1">
            <a:spLocks/>
          </p:cNvSpPr>
          <p:nvPr/>
        </p:nvSpPr>
        <p:spPr>
          <a:xfrm>
            <a:off x="-187568" y="3670947"/>
            <a:ext cx="3399691" cy="320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DivorceFilings</a:t>
            </a:r>
            <a:endParaRPr lang="en-US" sz="7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5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itle 3"/>
          <p:cNvSpPr>
            <a:spLocks noGrp="1"/>
          </p:cNvSpPr>
          <p:nvPr>
            <p:ph type="ctrTitle"/>
          </p:nvPr>
        </p:nvSpPr>
        <p:spPr>
          <a:xfrm>
            <a:off x="-1189892" y="-39119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Warning!!!</a:t>
            </a:r>
          </a:p>
        </p:txBody>
      </p:sp>
      <p:sp>
        <p:nvSpPr>
          <p:cNvPr id="440323" name="Subtitle 4"/>
          <p:cNvSpPr>
            <a:spLocks noGrp="1"/>
          </p:cNvSpPr>
          <p:nvPr>
            <p:ph type="subTitle" idx="1"/>
          </p:nvPr>
        </p:nvSpPr>
        <p:spPr>
          <a:xfrm>
            <a:off x="0" y="646780"/>
            <a:ext cx="12192000" cy="58674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</a:pPr>
            <a:r>
              <a:rPr lang="en-US" alt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Be 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</a:p>
          <a:p>
            <a:pPr eaLnBrk="1" hangingPunct="1"/>
            <a:endParaRPr lang="en-US" altLang="en-US" sz="1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0886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0" y="-468922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U.S.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+30%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39C248-04EF-46E4-ACDC-8735B94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661" y="4806485"/>
            <a:ext cx="3399691" cy="1325563"/>
          </a:xfrm>
        </p:spPr>
        <p:txBody>
          <a:bodyPr>
            <a:normAutofit fontScale="90000"/>
          </a:bodyPr>
          <a:lstStyle/>
          <a:p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DivorceFilings</a:t>
            </a:r>
            <a:endParaRPr lang="en-US" sz="7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1E40F1-C9E3-44A0-9412-D92E253E62BA}"/>
              </a:ext>
            </a:extLst>
          </p:cNvPr>
          <p:cNvSpPr txBox="1">
            <a:spLocks/>
          </p:cNvSpPr>
          <p:nvPr/>
        </p:nvSpPr>
        <p:spPr>
          <a:xfrm>
            <a:off x="0" y="4752206"/>
            <a:ext cx="3528647" cy="182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Divorce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Filings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A0F18DF-D3AB-4A16-AF7C-64CBB27C315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492268" y="-3086215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1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1923373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52F9-9CAE-4C26-8FDD-624926E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A6DD01-CF24-4095-8F50-96D61B5D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412659"/>
              </p:ext>
            </p:extLst>
          </p:nvPr>
        </p:nvGraphicFramePr>
        <p:xfrm>
          <a:off x="98425" y="98425"/>
          <a:ext cx="35274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9" name="Packager Shell Object" showAsIcon="1" r:id="rId3" imgW="3527640" imgH="673200" progId="Package">
                  <p:embed/>
                </p:oleObj>
              </mc:Choice>
              <mc:Fallback>
                <p:oleObj name="Packager Shell Object" showAsIcon="1" r:id="rId3" imgW="3527640" imgH="67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5274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F1BC9F6-5FCE-4921-A03B-3BD840A0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148840"/>
            <a:ext cx="13091160" cy="10119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F57EB-C9A1-49E8-BD83-A04D8FA30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5217"/>
            <a:ext cx="2590800" cy="25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892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8425" y="98425"/>
          <a:ext cx="36258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Packager Shell Object" showAsIcon="1" r:id="rId3" imgW="3626280" imgH="673200" progId="Package">
                  <p:embed/>
                </p:oleObj>
              </mc:Choice>
              <mc:Fallback>
                <p:oleObj name="Packager Shell Object" showAsIcon="1" r:id="rId3" imgW="3626280" imgH="673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6258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165" y="0"/>
            <a:ext cx="14700740" cy="75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549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 12Mos?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18Mos?</a:t>
            </a:r>
          </a:p>
        </p:txBody>
      </p:sp>
    </p:spTree>
    <p:extLst>
      <p:ext uri="{BB962C8B-B14F-4D97-AF65-F5344CB8AC3E}">
        <p14:creationId xmlns:p14="http://schemas.microsoft.com/office/powerpoint/2010/main" val="353556879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473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80691"/>
            <a:ext cx="12192000" cy="5275382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40,000</a:t>
            </a:r>
          </a:p>
          <a:p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39,773</a:t>
            </a:r>
          </a:p>
        </p:txBody>
      </p:sp>
      <p:pic>
        <p:nvPicPr>
          <p:cNvPr id="4" name="Picture 3" descr="Image result for image, logo, cdc">
            <a:extLst>
              <a:ext uri="{FF2B5EF4-FFF2-40B4-BE49-F238E27FC236}">
                <a16:creationId xmlns:a16="http://schemas.microsoft.com/office/drawing/2014/main" id="{F652A463-95BD-427F-B83D-221F6897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1312985"/>
            <a:ext cx="4027894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4134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9254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00754"/>
            <a:ext cx="12192000" cy="527538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Auto Deaths: 40,000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Gun Deaths: 39,773</a:t>
            </a:r>
          </a:p>
          <a:p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Suicides: 48,344</a:t>
            </a:r>
          </a:p>
          <a:p>
            <a:endParaRPr 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image, logo, cdc">
            <a:extLst>
              <a:ext uri="{FF2B5EF4-FFF2-40B4-BE49-F238E27FC236}">
                <a16:creationId xmlns:a16="http://schemas.microsoft.com/office/drawing/2014/main" id="{F652A463-95BD-427F-B83D-221F6897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1172308"/>
            <a:ext cx="3140884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3898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9851-507B-4658-965B-3BE57AA3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9815" y="109250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A2E7-18AA-4C16-8A9E-6680ACC1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5287"/>
            <a:ext cx="12192000" cy="575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‘19: 1,790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A407C-4E24-4ED9-A2BA-D858A6D4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90" y="4664999"/>
            <a:ext cx="6147220" cy="219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D7A57-1F2D-459F-AA26-BD1229B6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10" y="4664999"/>
            <a:ext cx="3022390" cy="219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F34FE-4910-4491-949B-E8A666CD6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6751" r="2686" b="36540"/>
          <a:stretch/>
        </p:blipFill>
        <p:spPr>
          <a:xfrm>
            <a:off x="1" y="4664998"/>
            <a:ext cx="3139440" cy="21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995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9851-507B-4658-965B-3BE57AA3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9815" y="109250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A2E7-18AA-4C16-8A9E-6680ACC1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5287"/>
            <a:ext cx="12192000" cy="575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‘19: 1,790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‘20: 20,000</a:t>
            </a:r>
            <a:endParaRPr lang="en-US" sz="11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A407C-4E24-4ED9-A2BA-D858A6D4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90" y="4664999"/>
            <a:ext cx="6147220" cy="219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D7A57-1F2D-459F-AA26-BD1229B6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10" y="4664999"/>
            <a:ext cx="3022390" cy="219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F34FE-4910-4491-949B-E8A666CD6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6751" r="2686" b="36540"/>
          <a:stretch/>
        </p:blipFill>
        <p:spPr>
          <a:xfrm>
            <a:off x="1" y="4664998"/>
            <a:ext cx="3139440" cy="21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744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CEB5E-DB2E-4EEF-8E70-58A12E2A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91509" y="1137142"/>
            <a:ext cx="12192000" cy="1143000"/>
          </a:xfrm>
        </p:spPr>
        <p:txBody>
          <a:bodyPr>
            <a:noAutofit/>
          </a:bodyPr>
          <a:lstStyle/>
          <a:p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Suicides: U.S. 2018</a:t>
            </a:r>
            <a:endParaRPr lang="en-US" sz="6000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225C-3077-4D1D-8E2D-AFA69744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0142"/>
            <a:ext cx="12192000" cy="5257797"/>
          </a:xfrm>
        </p:spPr>
        <p:txBody>
          <a:bodyPr/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in middle-aged white men.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Average: 132 suicides per day.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males = 69.67% of suicides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= 50.57% of all suicide deaths.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0104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3ED7-E441-41A0-A792-DB3BF8CE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55631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of 10 Corporate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xecutives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370C-B4EF-4B26-A5F6-D10AFA93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3" y="3003377"/>
            <a:ext cx="12115233" cy="4156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experienced poor mental health during the coronavirus crisis, prompting a number of them to re-evaluate and improve work-life balance.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8BCE5-D93C-463D-80E0-5A45F792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9111" r="9892" b="51232"/>
          <a:stretch/>
        </p:blipFill>
        <p:spPr>
          <a:xfrm>
            <a:off x="8634613" y="1277815"/>
            <a:ext cx="3480620" cy="17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6906-2AC5-4533-AD59-778BC691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You Can't Handle the Truth Cut No Watermark WMV">
            <a:hlinkClick r:id="" action="ppaction://media"/>
            <a:extLst>
              <a:ext uri="{FF2B5EF4-FFF2-40B4-BE49-F238E27FC236}">
                <a16:creationId xmlns:a16="http://schemas.microsoft.com/office/drawing/2014/main" id="{EBE41374-E6F8-467A-9029-201C51855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2040"/>
            <a:ext cx="12192000" cy="90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9" t="16068" r="10106" b="15555"/>
          <a:stretch/>
        </p:blipFill>
        <p:spPr>
          <a:xfrm>
            <a:off x="7827280" y="-23446"/>
            <a:ext cx="4364720" cy="68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931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9" t="16068" r="10106" b="15555"/>
          <a:stretch/>
        </p:blipFill>
        <p:spPr>
          <a:xfrm>
            <a:off x="7827280" y="-23446"/>
            <a:ext cx="4364720" cy="688144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0D4DFC3-A695-4AF4-9999-D6B533624539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309388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65421375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1446" y="439618"/>
            <a:ext cx="13505884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Suicide </a:t>
            </a:r>
            <a:b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COVID19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8446"/>
            <a:ext cx="12192000" cy="527538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10% All US Adults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w/o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13% w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44% of PTSD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Unpaid Caregivers</a:t>
            </a:r>
            <a:endParaRPr lang="en-US" sz="1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image, logo, cdc">
            <a:extLst>
              <a:ext uri="{FF2B5EF4-FFF2-40B4-BE49-F238E27FC236}">
                <a16:creationId xmlns:a16="http://schemas.microsoft.com/office/drawing/2014/main" id="{F652A463-95BD-427F-B83D-221F6897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29539"/>
          <a:stretch/>
        </p:blipFill>
        <p:spPr bwMode="auto">
          <a:xfrm>
            <a:off x="8023541" y="4443046"/>
            <a:ext cx="4168459" cy="24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1704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74C8-3E60-4DF3-9F21-7973324F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961"/>
            <a:ext cx="12192000" cy="4709161"/>
          </a:xfrm>
        </p:spPr>
        <p:txBody>
          <a:bodyPr>
            <a:noAutofit/>
          </a:bodyPr>
          <a:lstStyle/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+ emotionally exhausted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feeling of sadness in day-to-day life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50% + irritable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42% + confused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38% + insomnia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32% + anger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24% + feelings of guilt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91F5A-3077-450D-832E-8F4369E8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4" t="25087" r="5131" b="21765"/>
          <a:stretch/>
        </p:blipFill>
        <p:spPr>
          <a:xfrm>
            <a:off x="6946900" y="5059680"/>
            <a:ext cx="5245100" cy="1798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3B9BC8-3AF9-4549-A8FF-824492B3446B}"/>
              </a:ext>
            </a:extLst>
          </p:cNvPr>
          <p:cNvSpPr txBox="1">
            <a:spLocks/>
          </p:cNvSpPr>
          <p:nvPr/>
        </p:nvSpPr>
        <p:spPr>
          <a:xfrm>
            <a:off x="-868680" y="2898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327675614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064C-0D2A-4840-A4C6-0A277C77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-2008247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0927C-CC9E-455A-9F64-A28D77C34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1037"/>
            <a:ext cx="12192000" cy="4906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anxiety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+535%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Aug v. Jan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depression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+709%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Aug v. Jan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EFEDD-B0F3-4758-845C-8523515CA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560" y="4921877"/>
            <a:ext cx="5044440" cy="19361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AC0A35-82F9-459B-ACBA-5607935627BB}"/>
              </a:ext>
            </a:extLst>
          </p:cNvPr>
          <p:cNvSpPr txBox="1">
            <a:spLocks/>
          </p:cNvSpPr>
          <p:nvPr/>
        </p:nvSpPr>
        <p:spPr>
          <a:xfrm>
            <a:off x="-868680" y="2898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399809042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858D-BD9A-4BC6-9278-B77092A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5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988 </a:t>
            </a:r>
            <a:b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image, logo, fcc">
            <a:extLst>
              <a:ext uri="{FF2B5EF4-FFF2-40B4-BE49-F238E27FC236}">
                <a16:creationId xmlns:a16="http://schemas.microsoft.com/office/drawing/2014/main" id="{813F9EDC-EB7F-4AB5-A707-32ABC3A2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0" y="2434110"/>
            <a:ext cx="6242995" cy="442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EE0D6-1C49-40F3-9373-B5145F8A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75" y="4849296"/>
            <a:ext cx="10516511" cy="1322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3F701-29AB-4178-8A1C-78B36E3B9A35}"/>
              </a:ext>
            </a:extLst>
          </p:cNvPr>
          <p:cNvSpPr txBox="1"/>
          <p:nvPr/>
        </p:nvSpPr>
        <p:spPr>
          <a:xfrm>
            <a:off x="345375" y="2725637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Suicide </a:t>
            </a:r>
            <a:b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Lifeline</a:t>
            </a:r>
            <a:b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 </a:t>
            </a:r>
            <a:b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July 2020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4693706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30414"/>
            <a:ext cx="6019800" cy="54690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1186" y="1730414"/>
            <a:ext cx="6207368" cy="556742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6305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30414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730414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BD480AB-765A-4995-983C-DAB5F5075F16}"/>
              </a:ext>
            </a:extLst>
          </p:cNvPr>
          <p:cNvSpPr txBox="1">
            <a:spLocks/>
          </p:cNvSpPr>
          <p:nvPr/>
        </p:nvSpPr>
        <p:spPr bwMode="auto">
          <a:xfrm rot="20746011">
            <a:off x="-1490976" y="-3619409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1693002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3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Threats</a:t>
            </a:r>
            <a:br>
              <a:rPr lang="en-US" sz="3200" b="1" u="sng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en-US" sz="4000" b="1" u="sng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2"/>
            <a:ext cx="12192000" cy="5867398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2400" b="1" dirty="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 million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FF"/>
                </a:solidFill>
                <a:latin typeface="Arial" charset="0"/>
                <a:cs typeface="Arial" charset="0"/>
              </a:rPr>
              <a:t>Workplace Violence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00"/>
                </a:solidFill>
                <a:latin typeface="Arial" charset="0"/>
                <a:cs typeface="Arial" charset="0"/>
              </a:rPr>
              <a:t>Annually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DOJ</a:t>
            </a: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53" y="379525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19689-B18D-4CB4-A107-41346F18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25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441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/>
          </p:nvPr>
        </p:nvSpPr>
        <p:spPr>
          <a:xfrm>
            <a:off x="1104901" y="-228600"/>
            <a:ext cx="77724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Facts: WPV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66947" name="Content Placeholder 2"/>
          <p:cNvSpPr>
            <a:spLocks noGrp="1"/>
          </p:cNvSpPr>
          <p:nvPr>
            <p:ph idx="1"/>
          </p:nvPr>
        </p:nvSpPr>
        <p:spPr>
          <a:xfrm>
            <a:off x="1143000" y="685800"/>
            <a:ext cx="11049000" cy="6172200"/>
          </a:xfrm>
        </p:spPr>
        <p:txBody>
          <a:bodyPr/>
          <a:lstStyle/>
          <a:p>
            <a:r>
              <a:rPr lang="en-US" altLang="en-US" sz="4800" b="1" dirty="0">
                <a:cs typeface="Arial" panose="020B0604020202020204" pitchFamily="34" charset="0"/>
              </a:rPr>
              <a:t>2 people murdered/</a:t>
            </a:r>
            <a:r>
              <a:rPr lang="en-US" altLang="en-US" sz="4800" b="1" i="1" u="sng" dirty="0">
                <a:cs typeface="Arial" panose="020B0604020202020204" pitchFamily="34" charset="0"/>
              </a:rPr>
              <a:t>day</a:t>
            </a:r>
            <a:r>
              <a:rPr lang="en-US" altLang="en-US" sz="4800" b="1" u="sng" dirty="0">
                <a:cs typeface="Arial" panose="020B0604020202020204" pitchFamily="34" charset="0"/>
              </a:rPr>
              <a:t>!</a:t>
            </a:r>
          </a:p>
          <a:p>
            <a:r>
              <a:rPr lang="en-US" altLang="en-US" sz="4800" b="1" dirty="0">
                <a:cs typeface="Arial" panose="020B0604020202020204" pitchFamily="34" charset="0"/>
              </a:rPr>
              <a:t>Every </a:t>
            </a:r>
            <a:r>
              <a:rPr lang="en-US" altLang="en-US" sz="4800" b="1" i="1" u="sng" dirty="0">
                <a:cs typeface="Arial" panose="020B0604020202020204" pitchFamily="34" charset="0"/>
              </a:rPr>
              <a:t>hour</a:t>
            </a:r>
            <a:r>
              <a:rPr lang="en-US" altLang="en-US" sz="4800" b="1" u="sng" dirty="0">
                <a:cs typeface="Arial" panose="020B0604020202020204" pitchFamily="34" charset="0"/>
              </a:rPr>
              <a:t>: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26 rapes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44 robberies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207 aggravated assaults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938 simple assaults</a:t>
            </a:r>
          </a:p>
          <a:p>
            <a:pPr lvl="3"/>
            <a:r>
              <a:rPr lang="en-US" altLang="en-US" sz="4800" b="1" dirty="0">
                <a:solidFill>
                  <a:schemeClr val="tx2"/>
                </a:solidFill>
                <a:cs typeface="Arial" panose="020B0604020202020204" pitchFamily="34" charset="0"/>
              </a:rPr>
              <a:t>3,125 threats</a:t>
            </a:r>
          </a:p>
          <a:p>
            <a:endParaRPr lang="en-US" altLang="en-US" dirty="0"/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mage DOJ seal">
            <a:extLst>
              <a:ext uri="{FF2B5EF4-FFF2-40B4-BE49-F238E27FC236}">
                <a16:creationId xmlns:a16="http://schemas.microsoft.com/office/drawing/2014/main" id="{C23E3E51-15A1-4C69-AF1A-FFD4D1C8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2430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37138" y="0"/>
            <a:ext cx="99177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Bo Mitchell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President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911 Consulting</a:t>
            </a:r>
          </a:p>
        </p:txBody>
      </p:sp>
    </p:spTree>
    <p:extLst>
      <p:ext uri="{BB962C8B-B14F-4D97-AF65-F5344CB8AC3E}">
        <p14:creationId xmlns:p14="http://schemas.microsoft.com/office/powerpoint/2010/main" val="34619548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Content Placeholder 2"/>
          <p:cNvSpPr>
            <a:spLocks noGrp="1"/>
          </p:cNvSpPr>
          <p:nvPr>
            <p:ph idx="1"/>
          </p:nvPr>
        </p:nvSpPr>
        <p:spPr>
          <a:xfrm>
            <a:off x="1524000" y="-539262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5000" b="1" dirty="0">
                <a:solidFill>
                  <a:srgbClr val="FFFF00"/>
                </a:solidFill>
              </a:rPr>
              <a:t>18x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More Likely to Have </a:t>
            </a:r>
          </a:p>
          <a:p>
            <a:pPr marL="0" indent="0" algn="ctr"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Violence than a Fire </a:t>
            </a: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at Work</a:t>
            </a:r>
          </a:p>
          <a:p>
            <a:pPr marL="0" indent="0" algn="ctr"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DOJ &amp; NFPA</a:t>
            </a: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470916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5532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37672"/>
            <a:ext cx="12191999" cy="1080281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4792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05" y="1"/>
            <a:ext cx="3044879" cy="1714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28" y="-58857"/>
            <a:ext cx="3044879" cy="1714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" y="-16923"/>
            <a:ext cx="3044879" cy="1714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4" y="1714500"/>
            <a:ext cx="3044879" cy="1714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3" y="1655644"/>
            <a:ext cx="3044879" cy="1732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" y="1697572"/>
            <a:ext cx="3044879" cy="1714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3" y="3387066"/>
            <a:ext cx="3044879" cy="1714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2" y="3370140"/>
            <a:ext cx="3044879" cy="181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" y="3412067"/>
            <a:ext cx="3044879" cy="1714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2" y="5084639"/>
            <a:ext cx="3044879" cy="17564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4" y="5143499"/>
            <a:ext cx="3077168" cy="17145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3" y="5126556"/>
            <a:ext cx="3060376" cy="1714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27" y="-20968"/>
            <a:ext cx="3124173" cy="1714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18" y="1690566"/>
            <a:ext cx="3183073" cy="1827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61" y="3425376"/>
            <a:ext cx="3124173" cy="1714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71" y="5101565"/>
            <a:ext cx="3124173" cy="1714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0" y="12032"/>
            <a:ext cx="12143444" cy="723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</a:t>
            </a:r>
          </a:p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 Kills </a:t>
            </a:r>
          </a:p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1,300 Every Year</a:t>
            </a:r>
          </a:p>
          <a:p>
            <a:endParaRPr lang="en-US" dirty="0"/>
          </a:p>
        </p:txBody>
      </p:sp>
      <p:pic>
        <p:nvPicPr>
          <p:cNvPr id="29" name="Picture 28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4044462"/>
            <a:ext cx="2813537" cy="28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1193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7991"/>
          <a:stretch/>
        </p:blipFill>
        <p:spPr>
          <a:xfrm>
            <a:off x="16846" y="-15496"/>
            <a:ext cx="12175153" cy="6873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" y="4326904"/>
            <a:ext cx="12175153" cy="272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Workplace Homicides </a:t>
            </a:r>
            <a:r>
              <a:rPr lang="en-US" sz="9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Every Day</a:t>
            </a: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7801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260377"/>
      </p:ext>
    </p:extLst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dailymail.co.uk/i/pix/2012/07/27/article-2180041-143F8C89000005DC-873_634x3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/>
          <a:stretch/>
        </p:blipFill>
        <p:spPr bwMode="auto">
          <a:xfrm>
            <a:off x="7197969" y="2672862"/>
            <a:ext cx="4994031" cy="418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7446"/>
            <a:ext cx="7197969" cy="9952892"/>
          </a:xfrm>
        </p:spPr>
        <p:txBody>
          <a:bodyPr/>
          <a:lstStyle/>
          <a:p>
            <a:pPr algn="l"/>
            <a:r>
              <a:rPr lang="en-US" sz="7200" b="1" i="1" u="sng" dirty="0">
                <a:solidFill>
                  <a:srgbClr val="FFFF00"/>
                </a:solidFill>
              </a:rPr>
              <a:t>Every</a:t>
            </a:r>
            <a:r>
              <a:rPr lang="en-US" sz="7200" b="1" dirty="0">
                <a:solidFill>
                  <a:srgbClr val="FFFF00"/>
                </a:solidFill>
              </a:rPr>
              <a:t> A.S. Has Been Bullied: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School 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Work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711770840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Thru  7/2020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vs Yr. Ago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75" y="3684428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5613119"/>
            <a:ext cx="5836920" cy="12382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C537BC-982D-434E-A5DB-8BAB90C895A7}"/>
              </a:ext>
            </a:extLst>
          </p:cNvPr>
          <p:cNvSpPr txBox="1">
            <a:spLocks/>
          </p:cNvSpPr>
          <p:nvPr/>
        </p:nvSpPr>
        <p:spPr>
          <a:xfrm>
            <a:off x="0" y="463324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Murder Rate: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 23 U.S. Cities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ABFEC-4FF2-4229-AF85-7ABDBE80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30452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23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32721102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95779-04B4-4FB3-9F1E-9D92DF76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Murder Rate: Top 23 U.S. Cities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744980" y="3116897"/>
            <a:ext cx="4754880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23%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Thru  7/2020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vs Yr. Ago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75" y="3684428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5613119"/>
            <a:ext cx="5836920" cy="123825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A65D243-2967-47E5-B265-27EEBD044D8B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309388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384433412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7/20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vs 7/19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61D5F-C850-4D80-847F-480FF410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8776" r="14332" b="11224"/>
          <a:stretch/>
        </p:blipFill>
        <p:spPr>
          <a:xfrm>
            <a:off x="8244840" y="2133601"/>
            <a:ext cx="3947160" cy="472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525781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Guns Seized at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Airports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9553E-B573-457C-A1FF-994018B1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08" y="31134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63811677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95779-04B4-4FB3-9F1E-9D92DF76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Guns Seized at Airports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503045" y="3326763"/>
            <a:ext cx="5238750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7/20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vs 7/19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61D5F-C850-4D80-847F-480FF410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8776" r="14332" b="11224"/>
          <a:stretch/>
        </p:blipFill>
        <p:spPr>
          <a:xfrm>
            <a:off x="8244840" y="3992879"/>
            <a:ext cx="3947160" cy="286512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FD2A568-2CFB-46E1-8136-4981ACD01BDB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2859381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5622" r="5008" b="5167"/>
          <a:stretch/>
        </p:blipFill>
        <p:spPr>
          <a:xfrm>
            <a:off x="-23447" y="0"/>
            <a:ext cx="9261232" cy="68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997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45754"/>
          <a:stretch/>
        </p:blipFill>
        <p:spPr>
          <a:xfrm>
            <a:off x="5416062" y="2039814"/>
            <a:ext cx="6775938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607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6790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2AA7F0-53E8-44D3-A139-5AB7292CE46E}"/>
              </a:ext>
            </a:extLst>
          </p:cNvPr>
          <p:cNvSpPr txBox="1">
            <a:spLocks/>
          </p:cNvSpPr>
          <p:nvPr/>
        </p:nvSpPr>
        <p:spPr bwMode="auto">
          <a:xfrm rot="20746011">
            <a:off x="-1467530" y="-3760088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Train </a:t>
            </a:r>
          </a:p>
          <a:p>
            <a:pPr algn="l">
              <a:defRPr/>
            </a:pPr>
            <a:r>
              <a:rPr 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Your</a:t>
            </a:r>
          </a:p>
          <a:p>
            <a:pPr algn="l">
              <a:defRPr/>
            </a:pPr>
            <a:r>
              <a:rPr 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84813330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11842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E80A4DC-460E-47A5-9818-4E3C05DCD3BE}"/>
              </a:ext>
            </a:extLst>
          </p:cNvPr>
          <p:cNvSpPr txBox="1">
            <a:spLocks/>
          </p:cNvSpPr>
          <p:nvPr/>
        </p:nvSpPr>
        <p:spPr bwMode="auto">
          <a:xfrm rot="20746011">
            <a:off x="-871275" y="-3960759"/>
            <a:ext cx="16596736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15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Train </a:t>
            </a:r>
          </a:p>
          <a:p>
            <a:pPr algn="l">
              <a:defRPr/>
            </a:pPr>
            <a:r>
              <a:rPr lang="en-US" sz="15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Your</a:t>
            </a:r>
          </a:p>
          <a:p>
            <a:pPr algn="l">
              <a:defRPr/>
            </a:pPr>
            <a:r>
              <a:rPr lang="en-US" sz="15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Employees</a:t>
            </a:r>
          </a:p>
        </p:txBody>
      </p:sp>
    </p:spTree>
    <p:extLst>
      <p:ext uri="{BB962C8B-B14F-4D97-AF65-F5344CB8AC3E}">
        <p14:creationId xmlns:p14="http://schemas.microsoft.com/office/powerpoint/2010/main" val="361698607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 12Mos?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18Mos?</a:t>
            </a:r>
          </a:p>
        </p:txBody>
      </p:sp>
    </p:spTree>
    <p:extLst>
      <p:ext uri="{BB962C8B-B14F-4D97-AF65-F5344CB8AC3E}">
        <p14:creationId xmlns:p14="http://schemas.microsoft.com/office/powerpoint/2010/main" val="380189651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-566340" y="-210503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44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3728244" y="962025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7189788" y="902969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C0B0C77-6335-498D-B7E3-7498645D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4FF79E-3C41-40E3-BC82-9668AF8CD94F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09354B-3BCD-436C-BAFB-DC6B252787A1}"/>
              </a:ext>
            </a:extLst>
          </p:cNvPr>
          <p:cNvSpPr txBox="1">
            <a:spLocks/>
          </p:cNvSpPr>
          <p:nvPr/>
        </p:nvSpPr>
        <p:spPr bwMode="auto">
          <a:xfrm>
            <a:off x="9302567" y="3692049"/>
            <a:ext cx="30245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45279242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9A940C-9C92-4F5D-9EF4-282DE1283990}"/>
              </a:ext>
            </a:extLst>
          </p:cNvPr>
          <p:cNvSpPr txBox="1"/>
          <p:nvPr/>
        </p:nvSpPr>
        <p:spPr>
          <a:xfrm>
            <a:off x="0" y="-263193"/>
            <a:ext cx="10287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Build Your Action Plan for Return to Work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5BFB05-F390-458D-9902-B9C941D6F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99938" y="4595445"/>
            <a:ext cx="3892062" cy="22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879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11F1-03B2-4F2C-B739-DCE3A478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F92FE-B57E-42D2-A57D-FCCA5CC3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658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01C9-BEB6-4B21-A0F0-F81A98B1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25A11-7F8A-4BD8-9947-DA55AACC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67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510954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Certified Homeland Security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CEM, CPP, CHS-V, CBCP, CSI-ML, HSEEP, CNTA, IAC, MOAB, CHSP, CHEP, CSHM, CESCO, CHCM, CFC, CSSM, CSC, CAS, TFCT3, CERT, CHSEMR, CMC </a:t>
            </a:r>
          </a:p>
        </p:txBody>
      </p:sp>
    </p:spTree>
    <p:extLst>
      <p:ext uri="{BB962C8B-B14F-4D97-AF65-F5344CB8AC3E}">
        <p14:creationId xmlns:p14="http://schemas.microsoft.com/office/powerpoint/2010/main" val="2774906762"/>
      </p:ext>
    </p:extLst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601A-A20E-4036-8D11-0865A787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45CD-65D8-4971-8939-99196A9041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914D3-4CCB-4CEF-9441-F40B9EFE54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9A36F-E93B-4C70-8D76-F7DD2BF2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8550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0154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You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Can Create Your Plan + Train Your </a:t>
            </a:r>
          </a:p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4200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2585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Only You Can Create </a:t>
            </a:r>
          </a:p>
          <a:p>
            <a:pPr marL="0" indent="0"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Your Plan + Train Your Employees:</a:t>
            </a:r>
          </a:p>
          <a:p>
            <a:pPr marL="0" indent="0">
              <a:buNone/>
            </a:pPr>
            <a:r>
              <a:rPr lang="en-US" sz="1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Specific</a:t>
            </a:r>
          </a:p>
        </p:txBody>
      </p:sp>
    </p:spTree>
    <p:extLst>
      <p:ext uri="{BB962C8B-B14F-4D97-AF65-F5344CB8AC3E}">
        <p14:creationId xmlns:p14="http://schemas.microsoft.com/office/powerpoint/2010/main" val="387394329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6707" y="328246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3809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Leaders </a:t>
            </a:r>
          </a:p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Protect Their Employees</a:t>
            </a:r>
            <a:endParaRPr lang="en-US" sz="1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2033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9138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Build Authority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+ Confidence: Employees, Directors, Customers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1487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Only You Can Create Your Plan + Train Your Employees:</a:t>
            </a:r>
          </a:p>
          <a:p>
            <a:pPr marL="0" indent="0" algn="ctr">
              <a:buNone/>
            </a:pPr>
            <a:r>
              <a:rPr lang="en-US" sz="1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Specific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AFEA9-D255-46F4-A318-BF7C5CAA1E24}"/>
              </a:ext>
            </a:extLst>
          </p:cNvPr>
          <p:cNvSpPr txBox="1">
            <a:spLocks/>
          </p:cNvSpPr>
          <p:nvPr/>
        </p:nvSpPr>
        <p:spPr bwMode="auto">
          <a:xfrm rot="21223962">
            <a:off x="-1410582" y="-2830644"/>
            <a:ext cx="16809931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We Can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Create +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Train Your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83790694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01969"/>
            <a:ext cx="12192000" cy="6858000"/>
          </a:xfrm>
        </p:spPr>
        <p:txBody>
          <a:bodyPr/>
          <a:lstStyle/>
          <a:p>
            <a:pPr algn="l"/>
            <a:r>
              <a:rPr lang="en-US" sz="12500" b="1" dirty="0">
                <a:solidFill>
                  <a:schemeClr val="tx1"/>
                </a:solidFill>
              </a:rPr>
              <a:t>Help for You</a:t>
            </a:r>
            <a:br>
              <a:rPr lang="en-US" sz="12500" b="1" dirty="0">
                <a:solidFill>
                  <a:schemeClr val="tx1"/>
                </a:solidFill>
              </a:rPr>
            </a:br>
            <a:r>
              <a:rPr lang="en-US" sz="17800" b="1" dirty="0">
                <a:solidFill>
                  <a:srgbClr val="FFFF00"/>
                </a:solidFill>
              </a:rPr>
              <a:t>Right Now</a:t>
            </a:r>
          </a:p>
        </p:txBody>
      </p:sp>
    </p:spTree>
    <p:extLst>
      <p:ext uri="{BB962C8B-B14F-4D97-AF65-F5344CB8AC3E}">
        <p14:creationId xmlns:p14="http://schemas.microsoft.com/office/powerpoint/2010/main" val="415562014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468924"/>
            <a:ext cx="12307747" cy="1690688"/>
          </a:xfrm>
        </p:spPr>
        <p:txBody>
          <a:bodyPr>
            <a:normAutofit fontScale="90000"/>
          </a:bodyPr>
          <a:lstStyle/>
          <a:p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b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39551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1661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74" y="468924"/>
            <a:ext cx="12307747" cy="1690688"/>
          </a:xfrm>
        </p:spPr>
        <p:txBody>
          <a:bodyPr>
            <a:normAutofit fontScale="90000"/>
          </a:bodyPr>
          <a:lstStyle/>
          <a:p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b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92658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7827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492370"/>
            <a:ext cx="12307747" cy="1690688"/>
          </a:xfrm>
        </p:spPr>
        <p:txBody>
          <a:bodyPr>
            <a:normAutofit fontScale="90000"/>
          </a:bodyPr>
          <a:lstStyle/>
          <a:p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b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874" y="2816105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88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875693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Expert Consultant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6875"/>
            <a:ext cx="9472246" cy="6125895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Landmark Legal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 Cases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Expected 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   Settlements: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   $1 Billion 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Each</a:t>
            </a:r>
          </a:p>
        </p:txBody>
      </p:sp>
    </p:spTree>
    <p:extLst>
      <p:ext uri="{BB962C8B-B14F-4D97-AF65-F5344CB8AC3E}">
        <p14:creationId xmlns:p14="http://schemas.microsoft.com/office/powerpoint/2010/main" val="2008992746"/>
      </p:ext>
    </p:extLst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375139"/>
            <a:ext cx="12307747" cy="1690688"/>
          </a:xfrm>
        </p:spPr>
        <p:txBody>
          <a:bodyPr>
            <a:normAutofit fontScale="90000"/>
          </a:bodyPr>
          <a:lstStyle/>
          <a:p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b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11304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0598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694"/>
            <a:ext cx="12307747" cy="1690688"/>
          </a:xfrm>
        </p:spPr>
        <p:txBody>
          <a:bodyPr>
            <a:normAutofit fontScale="90000"/>
          </a:bodyPr>
          <a:lstStyle/>
          <a:p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b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" y="2511304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3213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CE123-2D4E-4554-8CDD-4885F4665D7E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1576831" y="-2977706"/>
            <a:ext cx="15504320" cy="12209833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3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Free</a:t>
            </a:r>
          </a:p>
        </p:txBody>
      </p:sp>
    </p:spTree>
    <p:extLst>
      <p:ext uri="{BB962C8B-B14F-4D97-AF65-F5344CB8AC3E}">
        <p14:creationId xmlns:p14="http://schemas.microsoft.com/office/powerpoint/2010/main" val="278236448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CE123-2D4E-4554-8CDD-4885F4665D7E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4532079" y="-3327233"/>
            <a:ext cx="17586977" cy="14294637"/>
          </a:xfrm>
          <a:prstGeom prst="rect">
            <a:avLst/>
          </a:prstGeom>
          <a:solidFill>
            <a:srgbClr val="C0C0C0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911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Consulting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.net</a:t>
            </a:r>
            <a:endParaRPr kumimoji="0" lang="en-US" sz="1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108414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5128EA5-9A5C-4190-965F-A795F6C2C107}"/>
              </a:ext>
            </a:extLst>
          </p:cNvPr>
          <p:cNvSpPr txBox="1">
            <a:spLocks/>
          </p:cNvSpPr>
          <p:nvPr/>
        </p:nvSpPr>
        <p:spPr>
          <a:xfrm>
            <a:off x="-134053" y="154207"/>
            <a:ext cx="8366760" cy="445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</a:t>
            </a:r>
            <a:endParaRPr kumimoji="0" lang="en-US" sz="1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 Mitchell@911Consulting.net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203.563.9999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911Consulting.net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A82BC2-2AF9-46B8-8E4B-3488692C6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5463" y="4149969"/>
            <a:ext cx="6487727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46912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4493222" cy="5728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Acrobat Document" r:id="rId3" imgW="9753528" imgH="11856720" progId="AcroExch.Document.7">
                  <p:embed/>
                </p:oleObj>
              </mc:Choice>
              <mc:Fallback>
                <p:oleObj name="Acrobat Document" r:id="rId3" imgW="9753528" imgH="11856720" progId="AcroExch.Document.7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493222" cy="5728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-424199" y="5960745"/>
            <a:ext cx="5143500" cy="89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Bo Mitchell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5128EA5-9A5C-4190-965F-A795F6C2C107}"/>
              </a:ext>
            </a:extLst>
          </p:cNvPr>
          <p:cNvSpPr txBox="1">
            <a:spLocks/>
          </p:cNvSpPr>
          <p:nvPr/>
        </p:nvSpPr>
        <p:spPr>
          <a:xfrm>
            <a:off x="3550920" y="81408"/>
            <a:ext cx="8876432" cy="704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BoMitchell@911Consulting.net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203.563.9999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 for Our Free Consultation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15273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9A940C-9C92-4F5D-9EF4-282DE1283990}"/>
              </a:ext>
            </a:extLst>
          </p:cNvPr>
          <p:cNvSpPr txBox="1"/>
          <p:nvPr/>
        </p:nvSpPr>
        <p:spPr>
          <a:xfrm>
            <a:off x="0" y="-263193"/>
            <a:ext cx="12192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 Planning for Your Workplace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Wave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21592-7169-4B56-B019-E82963D88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3962401"/>
            <a:ext cx="4876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875693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Expert Consultant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6876"/>
            <a:ext cx="12192000" cy="5481124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Landmark Legal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 Cases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Expected 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   Settlements: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  $1 Billion </a:t>
            </a: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Each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72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7200" b="1" dirty="0">
                <a:solidFill>
                  <a:srgbClr val="FFFF00"/>
                </a:solidFill>
                <a:cs typeface="Arial" pitchFamily="34" charset="0"/>
              </a:rPr>
              <a:t>Plan</a:t>
            </a:r>
            <a:r>
              <a:rPr lang="en-US" sz="72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72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7200" b="1" dirty="0">
                <a:solidFill>
                  <a:srgbClr val="FFFF00"/>
                </a:solidFill>
                <a:cs typeface="Arial" pitchFamily="34" charset="0"/>
              </a:rPr>
              <a:t>Train</a:t>
            </a:r>
            <a:r>
              <a:rPr lang="en-US" sz="72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08271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Return to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7288"/>
            <a:ext cx="101346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500" b="1" dirty="0">
                <a:latin typeface="Arial" panose="020B0604020202020204" pitchFamily="34" charset="0"/>
                <a:cs typeface="Arial" panose="020B0604020202020204" pitchFamily="34" charset="0"/>
              </a:rPr>
              <a:t>How Do We Get It Done?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86577-29FC-424B-9FE8-AC05E1506D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44862" y="4947137"/>
            <a:ext cx="4947138" cy="19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8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884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4900" y="1143000"/>
            <a:ext cx="7543800" cy="57912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H&amp;R Block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Royce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 HQ</a:t>
            </a:r>
          </a:p>
        </p:txBody>
      </p:sp>
    </p:spTree>
    <p:extLst>
      <p:ext uri="{BB962C8B-B14F-4D97-AF65-F5344CB8AC3E}">
        <p14:creationId xmlns:p14="http://schemas.microsoft.com/office/powerpoint/2010/main" val="28564676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7487" y="0"/>
            <a:ext cx="9144000" cy="219432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53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911 Consulting Clients</a:t>
            </a:r>
            <a:br>
              <a:rPr lang="en-US" sz="3600" b="1" u="sng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br>
              <a:rPr lang="en-US" sz="3600" b="1" u="sng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00554" y="1295400"/>
            <a:ext cx="12192000" cy="5562600"/>
          </a:xfrm>
        </p:spPr>
        <p:txBody>
          <a:bodyPr rtlCol="0">
            <a:normAutofit fontScale="92500" lnSpcReduction="20000"/>
          </a:bodyPr>
          <a:lstStyle/>
          <a:p>
            <a:pPr>
              <a:buClr>
                <a:srgbClr val="FFFFFF"/>
              </a:buClr>
              <a:defRPr/>
            </a:pPr>
            <a:r>
              <a:rPr lang="en-US" sz="16200" b="1" dirty="0">
                <a:solidFill>
                  <a:srgbClr val="FFFF00"/>
                </a:solidFill>
                <a:latin typeface="Arial" charset="0"/>
                <a:cs typeface="Arial" charset="0"/>
              </a:rPr>
              <a:t>5</a:t>
            </a:r>
            <a:r>
              <a:rPr lang="en-US" sz="9600" b="1" dirty="0">
                <a:latin typeface="Arial" charset="0"/>
                <a:cs typeface="Arial" charset="0"/>
              </a:rPr>
              <a:t> </a:t>
            </a:r>
            <a:r>
              <a:rPr lang="en-US" sz="7800" b="1" dirty="0">
                <a:latin typeface="Arial" charset="0"/>
                <a:cs typeface="Arial" charset="0"/>
              </a:rPr>
              <a:t>Colleges &amp; </a:t>
            </a:r>
          </a:p>
          <a:p>
            <a:pPr marL="0" indent="0">
              <a:buClr>
                <a:srgbClr val="FFFFFF"/>
              </a:buClr>
              <a:buNone/>
              <a:defRPr/>
            </a:pPr>
            <a:r>
              <a:rPr lang="en-US" sz="7800" b="1" dirty="0">
                <a:latin typeface="Arial" charset="0"/>
                <a:cs typeface="Arial" charset="0"/>
              </a:rPr>
              <a:t>      Universities</a:t>
            </a:r>
          </a:p>
          <a:p>
            <a:pPr>
              <a:buClr>
                <a:srgbClr val="FFFFFF"/>
              </a:buClr>
              <a:defRPr/>
            </a:pPr>
            <a:r>
              <a:rPr lang="en-US" sz="16200" b="1" dirty="0">
                <a:solidFill>
                  <a:srgbClr val="FFFF00"/>
                </a:solidFill>
                <a:latin typeface="Arial" charset="0"/>
                <a:cs typeface="Arial" charset="0"/>
              </a:rPr>
              <a:t>26</a:t>
            </a: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7800" b="1" dirty="0">
                <a:solidFill>
                  <a:srgbClr val="FFFFFF"/>
                </a:solidFill>
                <a:latin typeface="Arial" charset="0"/>
                <a:cs typeface="Arial" charset="0"/>
              </a:rPr>
              <a:t>Secondary</a:t>
            </a:r>
          </a:p>
          <a:p>
            <a:pPr>
              <a:buClr>
                <a:srgbClr val="FFFFFF"/>
              </a:buClr>
              <a:defRPr/>
            </a:pPr>
            <a:endParaRPr lang="en-US" sz="45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2" algn="ctr">
              <a:buNone/>
              <a:defRPr/>
            </a:pPr>
            <a:endParaRPr lang="en-US" sz="33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4490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757E-4BD4-4A70-861E-81B9F94C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76178"/>
            <a:ext cx="12684369" cy="6857999"/>
          </a:xfrm>
        </p:spPr>
        <p:txBody>
          <a:bodyPr>
            <a:normAutofit fontScale="90000"/>
          </a:bodyPr>
          <a:lstStyle/>
          <a:p>
            <a:r>
              <a:rPr lang="en-US" sz="1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br>
              <a:rPr lang="en-US" sz="1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Will COVID19 Last?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4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757E-4BD4-4A70-861E-81B9F94C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5754"/>
            <a:ext cx="12192000" cy="6857999"/>
          </a:xfrm>
        </p:spPr>
        <p:txBody>
          <a:bodyPr>
            <a:normAutofit/>
          </a:bodyPr>
          <a:lstStyle/>
          <a:p>
            <a:pPr algn="ctr"/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Precident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98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C731FA-C5C1-4DFB-BD82-4D4CDF801B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438740"/>
              </p:ext>
            </p:extLst>
          </p:nvPr>
        </p:nvGraphicFramePr>
        <p:xfrm>
          <a:off x="98425" y="98425"/>
          <a:ext cx="898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Packager Shell Object" showAsIcon="1" r:id="rId3" imgW="899280" imgH="673200" progId="Package">
                  <p:embed/>
                </p:oleObj>
              </mc:Choice>
              <mc:Fallback>
                <p:oleObj name="Packager Shell Object" showAsIcon="1" r:id="rId3" imgW="899280" imgH="67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985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25FB17-F51A-47B0-B01F-2B73E509A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426" y="0"/>
            <a:ext cx="12320905" cy="5730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555A8A-D775-41D2-B3F8-8334E57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1763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CC9E6-0860-426C-9AF0-0D104A5BE36A}"/>
              </a:ext>
            </a:extLst>
          </p:cNvPr>
          <p:cNvSpPr txBox="1">
            <a:spLocks/>
          </p:cNvSpPr>
          <p:nvPr/>
        </p:nvSpPr>
        <p:spPr>
          <a:xfrm>
            <a:off x="-98426" y="5434012"/>
            <a:ext cx="12191999" cy="1789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1918-1920 Pandemic</a:t>
            </a:r>
            <a:endParaRPr 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77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C731FA-C5C1-4DFB-BD82-4D4CDF801B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898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3" name="Packager Shell Object" showAsIcon="1" r:id="rId3" imgW="899280" imgH="673200" progId="Package">
                  <p:embed/>
                </p:oleObj>
              </mc:Choice>
              <mc:Fallback>
                <p:oleObj name="Packager Shell Object" showAsIcon="1" r:id="rId3" imgW="899280" imgH="67320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C731FA-C5C1-4DFB-BD82-4D4CDF801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985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25FB17-F51A-47B0-B01F-2B73E509A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426" y="0"/>
            <a:ext cx="12320905" cy="5730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555A8A-D775-41D2-B3F8-8334E57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1763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CC9E6-0860-426C-9AF0-0D104A5BE36A}"/>
              </a:ext>
            </a:extLst>
          </p:cNvPr>
          <p:cNvSpPr txBox="1">
            <a:spLocks/>
          </p:cNvSpPr>
          <p:nvPr/>
        </p:nvSpPr>
        <p:spPr>
          <a:xfrm>
            <a:off x="-98426" y="5434012"/>
            <a:ext cx="12191999" cy="1789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1918-1920 Pandemic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3404684-55CE-4E5B-AD59-19EE36B5BC3E}"/>
              </a:ext>
            </a:extLst>
          </p:cNvPr>
          <p:cNvSpPr txBox="1">
            <a:spLocks/>
          </p:cNvSpPr>
          <p:nvPr/>
        </p:nvSpPr>
        <p:spPr bwMode="auto">
          <a:xfrm rot="20763486">
            <a:off x="-665135" y="-4061557"/>
            <a:ext cx="15719026" cy="13853355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096963" marR="0" lvl="0" algn="l" defTabSz="8080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Dead  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Americans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650,000 </a:t>
            </a:r>
          </a:p>
        </p:txBody>
      </p:sp>
    </p:spTree>
    <p:extLst>
      <p:ext uri="{BB962C8B-B14F-4D97-AF65-F5344CB8AC3E}">
        <p14:creationId xmlns:p14="http://schemas.microsoft.com/office/powerpoint/2010/main" val="312965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64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3611880" y="4202711"/>
            <a:ext cx="496824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13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90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0763486">
            <a:off x="-3872279" y="-2856673"/>
            <a:ext cx="17908879" cy="14118845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Americans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755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Return to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2381"/>
            <a:ext cx="121920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How Do We Get It Done: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Plan for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Work.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455AF-0D22-4270-923B-66084C15DA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57846" y="4736123"/>
            <a:ext cx="3634154" cy="21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6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1143555">
            <a:off x="-4040088" y="-3432602"/>
            <a:ext cx="16999929" cy="14254311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X2</a:t>
            </a:r>
            <a:endParaRPr kumimoji="0" lang="en-US" sz="2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0538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F220F74-BA12-431C-9484-46ADE2AF9D1C}"/>
              </a:ext>
            </a:extLst>
          </p:cNvPr>
          <p:cNvSpPr txBox="1">
            <a:spLocks/>
          </p:cNvSpPr>
          <p:nvPr/>
        </p:nvSpPr>
        <p:spPr bwMode="auto">
          <a:xfrm rot="20763486">
            <a:off x="-3779957" y="-3832742"/>
            <a:ext cx="17523176" cy="14118845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Xmas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2021</a:t>
            </a:r>
            <a:endParaRPr kumimoji="0" lang="en-US" sz="2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8508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1096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86600" cy="1139825"/>
          </a:xfrm>
        </p:spPr>
        <p:txBody>
          <a:bodyPr/>
          <a:lstStyle/>
          <a:p>
            <a:pPr eaLnBrk="1" hangingPunct="1"/>
            <a:r>
              <a:rPr lang="en-US" altLang="en-US" sz="9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0866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“Send ‘</a:t>
            </a:r>
            <a:r>
              <a:rPr lang="en-US" altLang="en-US" sz="10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Home. Perfect!”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2883876"/>
            <a:ext cx="5105401" cy="39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747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" y="762000"/>
            <a:ext cx="7802880" cy="6858000"/>
          </a:xfrm>
        </p:spPr>
        <p:txBody>
          <a:bodyPr/>
          <a:lstStyle/>
          <a:p>
            <a:pPr algn="l" eaLnBrk="1" hangingPunct="1"/>
            <a:r>
              <a:rPr lang="en-US" altLang="en-US" sz="1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“They’ll Be Fine”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A1FC2-063D-4B93-8236-1E22B87A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87" y="2649415"/>
            <a:ext cx="4947813" cy="46775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DAF4192-4342-4087-B85C-51EA3312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  <a:endParaRPr kumimoji="0" lang="en-US" altLang="en-US" sz="96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5623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5438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Could Go Wrong?”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2432538"/>
            <a:ext cx="5720862" cy="498230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  <a:endParaRPr kumimoji="0" lang="en-US" altLang="en-US" sz="96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5672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2499105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39567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6F705-8F63-433B-A5A5-CB432C72A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849" y="-2600179"/>
            <a:ext cx="14203680" cy="112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6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1C457-F3C3-4B59-9E7D-0ABC4D0D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0277"/>
            <a:ext cx="12192000" cy="7139355"/>
          </a:xfrm>
        </p:spPr>
        <p:txBody>
          <a:bodyPr>
            <a:normAutofit/>
          </a:bodyPr>
          <a:lstStyle/>
          <a:p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b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RTW Look Like?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5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10B-AA51-480C-8922-6F3A5352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753"/>
            <a:ext cx="12192000" cy="1673385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</a:t>
            </a:r>
            <a:b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RTW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774-D3A8-4CDE-B38C-CD7C9C8E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0893" y="2376770"/>
            <a:ext cx="12682893" cy="5651025"/>
          </a:xfrm>
        </p:spPr>
        <p:txBody>
          <a:bodyPr>
            <a:normAutofit/>
          </a:bodyPr>
          <a:lstStyle/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Platform for planning + training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322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4F14-01FB-462C-AC28-A03B7966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92218"/>
          </a:xfrm>
        </p:spPr>
        <p:txBody>
          <a:bodyPr>
            <a:noAutofit/>
          </a:bodyPr>
          <a:lstStyle/>
          <a:p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b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Do </a:t>
            </a:r>
            <a:b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Safely? </a:t>
            </a:r>
          </a:p>
        </p:txBody>
      </p:sp>
    </p:spTree>
    <p:extLst>
      <p:ext uri="{BB962C8B-B14F-4D97-AF65-F5344CB8AC3E}">
        <p14:creationId xmlns:p14="http://schemas.microsoft.com/office/powerpoint/2010/main" val="1267027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FD4C-53EB-43CF-8D91-1C64AC4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4129106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" y="1"/>
            <a:ext cx="2484120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1" y="0"/>
            <a:ext cx="2203436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ignette1.wikia.nocookie.net/deusex/images/b/be/DXHR_FEMA_logo.png/revision/latest?cb=20110813213259&amp;path-prefix=en">
            <a:extLst>
              <a:ext uri="{FF2B5EF4-FFF2-40B4-BE49-F238E27FC236}">
                <a16:creationId xmlns:a16="http://schemas.microsoft.com/office/drawing/2014/main" id="{8BE68AE6-DCB2-440F-B698-276E7107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3354825"/>
            <a:ext cx="3291840" cy="35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1" y="3490156"/>
            <a:ext cx="248412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96874-432B-4A2E-AD17-5880AFEB6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-43004"/>
            <a:ext cx="2360836" cy="3490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9CBA3-A437-40BB-9A0F-F4FAC30B9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77" y="3379486"/>
            <a:ext cx="2970544" cy="352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8D1FD-19B6-4BEA-B5D5-811FA1E5A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3404242"/>
            <a:ext cx="3818399" cy="3478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5D25E-1C7E-4A08-9814-4ABCEBBA48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11406" b="7673"/>
          <a:stretch/>
        </p:blipFill>
        <p:spPr>
          <a:xfrm>
            <a:off x="7010400" y="0"/>
            <a:ext cx="2494141" cy="33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2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" y="1"/>
            <a:ext cx="2484120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63" y="-30577"/>
            <a:ext cx="3006298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ignette1.wikia.nocookie.net/deusex/images/b/be/DXHR_FEMA_logo.png/revision/latest?cb=20110813213259&amp;path-prefix=en">
            <a:extLst>
              <a:ext uri="{FF2B5EF4-FFF2-40B4-BE49-F238E27FC236}">
                <a16:creationId xmlns:a16="http://schemas.microsoft.com/office/drawing/2014/main" id="{8BE68AE6-DCB2-440F-B698-276E7107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3354825"/>
            <a:ext cx="3291840" cy="35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1" y="3490156"/>
            <a:ext cx="248412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96874-432B-4A2E-AD17-5880AFEB6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" y="0"/>
            <a:ext cx="2902439" cy="3490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9CBA3-A437-40BB-9A0F-F4FAC30B9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77" y="3379486"/>
            <a:ext cx="2970544" cy="352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8D1FD-19B6-4BEA-B5D5-811FA1E5A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3404242"/>
            <a:ext cx="3818399" cy="3478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5D25E-1C7E-4A08-9814-4ABCEBBA48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11406" b="7673"/>
          <a:stretch/>
        </p:blipFill>
        <p:spPr>
          <a:xfrm>
            <a:off x="8373598" y="0"/>
            <a:ext cx="3818401" cy="339546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B7EE256-0C2A-49AE-93DB-635B58D93607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568467" y="-2500058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Standards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= Platform</a:t>
            </a:r>
          </a:p>
        </p:txBody>
      </p:sp>
    </p:spTree>
    <p:extLst>
      <p:ext uri="{BB962C8B-B14F-4D97-AF65-F5344CB8AC3E}">
        <p14:creationId xmlns:p14="http://schemas.microsoft.com/office/powerpoint/2010/main" val="3066455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353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Leaders </a:t>
            </a:r>
          </a:p>
          <a:p>
            <a:pPr marL="0" indent="0">
              <a:buNone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Protect Their Employees</a:t>
            </a:r>
            <a:endParaRPr lang="en-US" sz="1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49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7C21B-92E8-4DC5-A47C-89B4751C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9138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Today’s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278B4-DB56-434B-AF68-3A03739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Build Authority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+ Confidence: Employees, Directors, Customers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32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1478-F9B2-4598-BE76-06124CBA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1015E-38A4-4933-9786-B02CBAC2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0D414-B1DE-41D0-9211-9737B61379E6}"/>
              </a:ext>
            </a:extLst>
          </p:cNvPr>
          <p:cNvSpPr txBox="1"/>
          <p:nvPr/>
        </p:nvSpPr>
        <p:spPr>
          <a:xfrm>
            <a:off x="7596554" y="6027003"/>
            <a:ext cx="2016369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RTW</a:t>
            </a:r>
          </a:p>
        </p:txBody>
      </p:sp>
    </p:spTree>
    <p:extLst>
      <p:ext uri="{BB962C8B-B14F-4D97-AF65-F5344CB8AC3E}">
        <p14:creationId xmlns:p14="http://schemas.microsoft.com/office/powerpoint/2010/main" val="2632264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1478-F9B2-4598-BE76-06124CBA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1015E-38A4-4933-9786-B02CBAC2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0D414-B1DE-41D0-9211-9737B61379E6}"/>
              </a:ext>
            </a:extLst>
          </p:cNvPr>
          <p:cNvSpPr txBox="1"/>
          <p:nvPr/>
        </p:nvSpPr>
        <p:spPr>
          <a:xfrm>
            <a:off x="7596554" y="6027003"/>
            <a:ext cx="2016369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RTW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C1635-B1CD-46B9-8213-5BF695B79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31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11F1-03B2-4F2C-B739-DCE3A478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F92FE-B57E-42D2-A57D-FCCA5CC3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8B606-7242-4377-AF84-2878F443FDF0}"/>
              </a:ext>
            </a:extLst>
          </p:cNvPr>
          <p:cNvSpPr txBox="1"/>
          <p:nvPr/>
        </p:nvSpPr>
        <p:spPr>
          <a:xfrm>
            <a:off x="6307016" y="3822954"/>
            <a:ext cx="3751383" cy="1569660"/>
          </a:xfrm>
          <a:prstGeom prst="rect">
            <a:avLst/>
          </a:prstGeom>
          <a:solidFill>
            <a:srgbClr val="000080"/>
          </a:solidFill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anose="020B0A04020102020204" pitchFamily="34" charset="0"/>
              </a:rPr>
              <a:t>RTW</a:t>
            </a:r>
          </a:p>
        </p:txBody>
      </p:sp>
    </p:spTree>
    <p:extLst>
      <p:ext uri="{BB962C8B-B14F-4D97-AF65-F5344CB8AC3E}">
        <p14:creationId xmlns:p14="http://schemas.microsoft.com/office/powerpoint/2010/main" val="3141076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D98462-A505-4D88-A517-4586E27B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880" y="-2894"/>
            <a:ext cx="5532120" cy="6855105"/>
          </a:xfrm>
        </p:spPr>
        <p:txBody>
          <a:bodyPr>
            <a:normAutofit/>
          </a:bodyPr>
          <a:lstStyle/>
          <a:p>
            <a:pPr algn="ctr"/>
            <a:r>
              <a:rPr lang="en-US" sz="20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100</a:t>
            </a:r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76122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10B-AA51-480C-8922-6F3A5352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4017"/>
            <a:ext cx="12192000" cy="1673385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</a:t>
            </a:r>
            <a:b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RTW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774-D3A8-4CDE-B38C-CD7C9C8E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8973" y="2645648"/>
            <a:ext cx="12560973" cy="5651025"/>
          </a:xfrm>
        </p:spPr>
        <p:txBody>
          <a:bodyPr>
            <a:normAutofit/>
          </a:bodyPr>
          <a:lstStyle/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Platform for planning + training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RTW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545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3D8C92-A657-433F-BBED-4F6B9EFA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5"/>
            <a:ext cx="6659879" cy="6855105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25%</a:t>
            </a:r>
            <a:b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50%</a:t>
            </a:r>
            <a:b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75%</a:t>
            </a:r>
            <a:b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706612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1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3611880" y="4202711"/>
            <a:ext cx="496824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35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-2894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3528060" y="4202711"/>
            <a:ext cx="513588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6 Mos</a:t>
            </a:r>
          </a:p>
        </p:txBody>
      </p:sp>
    </p:spTree>
    <p:extLst>
      <p:ext uri="{BB962C8B-B14F-4D97-AF65-F5344CB8AC3E}">
        <p14:creationId xmlns:p14="http://schemas.microsoft.com/office/powerpoint/2010/main" val="34687502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502920" y="4202711"/>
            <a:ext cx="105156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6Mos? 12Mos?</a:t>
            </a:r>
          </a:p>
        </p:txBody>
      </p:sp>
    </p:spTree>
    <p:extLst>
      <p:ext uri="{BB962C8B-B14F-4D97-AF65-F5344CB8AC3E}">
        <p14:creationId xmlns:p14="http://schemas.microsoft.com/office/powerpoint/2010/main" val="34239126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Mos? 12Mos?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18Mos?</a:t>
            </a:r>
          </a:p>
        </p:txBody>
      </p:sp>
    </p:spTree>
    <p:extLst>
      <p:ext uri="{BB962C8B-B14F-4D97-AF65-F5344CB8AC3E}">
        <p14:creationId xmlns:p14="http://schemas.microsoft.com/office/powerpoint/2010/main" val="42910597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11F1-03B2-4F2C-B739-DCE3A478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F92FE-B57E-42D2-A57D-FCCA5CC3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8B606-7242-4377-AF84-2878F443FDF0}"/>
              </a:ext>
            </a:extLst>
          </p:cNvPr>
          <p:cNvSpPr txBox="1"/>
          <p:nvPr/>
        </p:nvSpPr>
        <p:spPr>
          <a:xfrm>
            <a:off x="6307016" y="3822954"/>
            <a:ext cx="3751383" cy="1569660"/>
          </a:xfrm>
          <a:prstGeom prst="rect">
            <a:avLst/>
          </a:prstGeom>
          <a:solidFill>
            <a:srgbClr val="00008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RTW</a:t>
            </a:r>
          </a:p>
        </p:txBody>
      </p:sp>
    </p:spTree>
    <p:extLst>
      <p:ext uri="{BB962C8B-B14F-4D97-AF65-F5344CB8AC3E}">
        <p14:creationId xmlns:p14="http://schemas.microsoft.com/office/powerpoint/2010/main" val="2808981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5140-767C-4BC1-82BB-A82EDFFB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5E8CC-063B-47E2-98BD-9F6EE966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9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E29E-1533-42EA-ADCB-9C0A24CF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B66A2-0E9F-4BB2-AC41-6958063E0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5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6588-F774-460F-A261-F1E8B5E4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001B1-5CCF-48B7-B8E2-7C438ADA9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213"/>
          <a:stretch/>
        </p:blipFill>
        <p:spPr>
          <a:xfrm>
            <a:off x="0" y="0"/>
            <a:ext cx="9777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0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10B-AA51-480C-8922-6F3A5352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229270"/>
            <a:ext cx="12192000" cy="1673385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</a:t>
            </a:r>
            <a:b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RTW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774-D3A8-4CDE-B38C-CD7C9C8E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1354" y="1691640"/>
            <a:ext cx="12426461" cy="5651025"/>
          </a:xfrm>
        </p:spPr>
        <p:txBody>
          <a:bodyPr>
            <a:normAutofit lnSpcReduction="10000"/>
          </a:bodyPr>
          <a:lstStyle/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Platform for planning + training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Create a RTW Plan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23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8235B-8470-4BFE-B510-E25A409F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00CA8-07E3-403F-9E47-CFFB686BE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64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49B7-12EA-44B3-A67D-2B1DB98F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10FFED-460B-4EBF-86F8-8A7B5238E4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710514"/>
              </p:ext>
            </p:extLst>
          </p:nvPr>
        </p:nvGraphicFramePr>
        <p:xfrm>
          <a:off x="98425" y="98425"/>
          <a:ext cx="30924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6" name="Packager Shell Object" showAsIcon="1" r:id="rId3" imgW="3092760" imgH="673200" progId="Package">
                  <p:embed/>
                </p:oleObj>
              </mc:Choice>
              <mc:Fallback>
                <p:oleObj name="Packager Shell Object" showAsIcon="1" r:id="rId3" imgW="3092760" imgH="67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0924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2D33A6-ADE0-4D9A-AF2A-3978C2035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960271"/>
              </p:ext>
            </p:extLst>
          </p:nvPr>
        </p:nvGraphicFramePr>
        <p:xfrm>
          <a:off x="98425" y="98425"/>
          <a:ext cx="30924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7" name="Packager Shell Object" showAsIcon="1" r:id="rId5" imgW="3092760" imgH="673200" progId="Package">
                  <p:embed/>
                </p:oleObj>
              </mc:Choice>
              <mc:Fallback>
                <p:oleObj name="Packager Shell Object" showAsIcon="1" r:id="rId5" imgW="3092760" imgH="67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0924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CB8583-0B76-41F2-91A2-2D8E1CF00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987" cy="78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2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3812-820B-468A-B273-5D5ECD1D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DD6C2-999B-4B26-AE0B-2DBA4234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96" y="-140018"/>
            <a:ext cx="12548236" cy="73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247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F399-8BC7-44C4-85E9-CD521668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06800-0762-4714-8B4B-8586F7FF2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023"/>
            <a:ext cx="12192001" cy="69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32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B7C64-172F-4934-9A34-F573610BE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215" y="0"/>
            <a:ext cx="13622215" cy="68802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9CB90A-DEF8-481E-80FF-CEAAF2625254}"/>
              </a:ext>
            </a:extLst>
          </p:cNvPr>
          <p:cNvSpPr txBox="1">
            <a:spLocks/>
          </p:cNvSpPr>
          <p:nvPr/>
        </p:nvSpPr>
        <p:spPr>
          <a:xfrm>
            <a:off x="0" y="55324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Car Pooling</a:t>
            </a:r>
          </a:p>
        </p:txBody>
      </p:sp>
    </p:spTree>
    <p:extLst>
      <p:ext uri="{BB962C8B-B14F-4D97-AF65-F5344CB8AC3E}">
        <p14:creationId xmlns:p14="http://schemas.microsoft.com/office/powerpoint/2010/main" val="28552731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6E1C8-A691-4936-8627-75B83E0E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" y="1449467"/>
            <a:ext cx="12115614" cy="56318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299C8A-395E-4580-9876-35191057ADC0}"/>
              </a:ext>
            </a:extLst>
          </p:cNvPr>
          <p:cNvSpPr txBox="1">
            <a:spLocks/>
          </p:cNvSpPr>
          <p:nvPr/>
        </p:nvSpPr>
        <p:spPr>
          <a:xfrm>
            <a:off x="1325228" y="3783899"/>
            <a:ext cx="13680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 Co.</a:t>
            </a:r>
          </a:p>
        </p:txBody>
      </p:sp>
    </p:spTree>
    <p:extLst>
      <p:ext uri="{BB962C8B-B14F-4D97-AF65-F5344CB8AC3E}">
        <p14:creationId xmlns:p14="http://schemas.microsoft.com/office/powerpoint/2010/main" val="25561540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E19F-30CD-4E9D-B00B-3DA509D0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0F077-75DE-4BEC-A296-767E0DE12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-304800"/>
            <a:ext cx="12984480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1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FC17-C693-4DDD-BD98-86C6BDBD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72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Reception?     Your Reception?</a:t>
            </a:r>
          </a:p>
        </p:txBody>
      </p:sp>
      <p:pic>
        <p:nvPicPr>
          <p:cNvPr id="3" name="Picture 2" descr="Some companies are asking employees to use virus-tracing apps that log workers’ contacts with one another so they can be notified if someone later tests positive for the virus.">
            <a:extLst>
              <a:ext uri="{FF2B5EF4-FFF2-40B4-BE49-F238E27FC236}">
                <a16:creationId xmlns:a16="http://schemas.microsoft.com/office/drawing/2014/main" id="{8F0BCAB8-AA84-4E45-B8AA-39C6E77B41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8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253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AA17-2CAA-44C5-B586-7769CCE2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EA6B-C56A-4977-9AF5-0854DF26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A18578D-3A14-4A42-8670-32D533DEA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649128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6" name="Packager Shell Object" showAsIcon="1" r:id="rId3" imgW="6491880" imgH="673200" progId="Package">
                  <p:embed/>
                </p:oleObj>
              </mc:Choice>
              <mc:Fallback>
                <p:oleObj name="Packager Shell Object" showAsIcon="1" r:id="rId3" imgW="649188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A18578D-3A14-4A42-8670-32D533DEA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491288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3AA36C7-4364-41F0-A652-0E3915144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2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h fever-screening cameras and touch-free ID checks, the office lobby may feel more like airport security. The technology is part of a new security service for buildings and businesses from Kastle Systems.">
            <a:extLst>
              <a:ext uri="{FF2B5EF4-FFF2-40B4-BE49-F238E27FC236}">
                <a16:creationId xmlns:a16="http://schemas.microsoft.com/office/drawing/2014/main" id="{71DF45DE-5F5E-4F1F-B2D2-1F77B19BCF2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6"/>
          <a:stretch/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CF206E-6AB0-4E24-8097-6E77583E19A3}"/>
              </a:ext>
            </a:extLst>
          </p:cNvPr>
          <p:cNvSpPr txBox="1">
            <a:spLocks/>
          </p:cNvSpPr>
          <p:nvPr/>
        </p:nvSpPr>
        <p:spPr>
          <a:xfrm>
            <a:off x="6324600" y="1852247"/>
            <a:ext cx="58674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b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b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Widespread</a:t>
            </a:r>
          </a:p>
        </p:txBody>
      </p:sp>
    </p:spTree>
    <p:extLst>
      <p:ext uri="{BB962C8B-B14F-4D97-AF65-F5344CB8AC3E}">
        <p14:creationId xmlns:p14="http://schemas.microsoft.com/office/powerpoint/2010/main" val="28919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10B-AA51-480C-8922-6F3A5352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673385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</a:t>
            </a:r>
            <a:b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RTW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774-D3A8-4CDE-B38C-CD7C9C8E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9748" y="1206975"/>
            <a:ext cx="12911493" cy="5651025"/>
          </a:xfrm>
        </p:spPr>
        <p:txBody>
          <a:bodyPr>
            <a:normAutofit/>
          </a:bodyPr>
          <a:lstStyle/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Platform for planning + </a:t>
            </a:r>
          </a:p>
          <a:p>
            <a:pPr marL="350837" indent="0">
              <a:buClr>
                <a:srgbClr val="FF0000"/>
              </a:buClr>
              <a:buSzPct val="69000"/>
              <a:buNone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       training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Create a RTW Plan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Employee Training</a:t>
            </a:r>
          </a:p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Day 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415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09AB8-95D4-45F5-83B4-DBD8631C2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11"/>
            <a:ext cx="6846277" cy="68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67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DE10-77AC-4659-8E05-2ABDD1E8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357BF-0193-4070-A596-6B2C1150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686DE99-6953-4CD5-8AA3-7A25DFDA4F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6502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2" name="Packager Shell Object" showAsIcon="1" r:id="rId3" imgW="6501960" imgH="673200" progId="Package">
                  <p:embed/>
                </p:oleObj>
              </mc:Choice>
              <mc:Fallback>
                <p:oleObj name="Packager Shell Object" showAsIcon="1" r:id="rId3" imgW="650196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686DE99-6953-4CD5-8AA3-7A25DFDA4F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5024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C37B3D-F318-4D00-AB7D-28A18271F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07" y="0"/>
            <a:ext cx="1326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5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163D-6C18-41DD-9C92-5ED2AA72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94293-AD04-4243-B1F7-AE2B338F7F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5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7622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F5F3-ADBA-40B0-8C29-8FB835D85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53002-D6DE-46A6-ABEB-564DA81ED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66B6-970E-42D5-A4F4-9AA76FE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B52F4-882B-4346-B04C-62BD11DE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32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F5F3-ADBA-40B0-8C29-8FB835D85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53002-D6DE-46A6-ABEB-564DA81ED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66B6-970E-42D5-A4F4-9AA76FE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B52F4-882B-4346-B04C-62BD11DE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0A0E540-0577-459A-8FDD-AA32D14641E1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1568467" y="-2786869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OK!</a:t>
            </a:r>
          </a:p>
        </p:txBody>
      </p:sp>
      <p:pic>
        <p:nvPicPr>
          <p:cNvPr id="11" name="Picture 10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D4A33CB3-B5DF-4DC5-8DC1-44FF72E2B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7269155" y="4149969"/>
            <a:ext cx="4922844" cy="269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mage, logo, cdc">
            <a:extLst>
              <a:ext uri="{FF2B5EF4-FFF2-40B4-BE49-F238E27FC236}">
                <a16:creationId xmlns:a16="http://schemas.microsoft.com/office/drawing/2014/main" id="{5978C594-3833-493D-A6FE-5B9E655C8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-83723"/>
            <a:ext cx="4819826" cy="26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212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679939"/>
            <a:ext cx="3749040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 Employees</a:t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F16840-10C8-4646-B2E9-9521C4999F84}"/>
              </a:ext>
            </a:extLst>
          </p:cNvPr>
          <p:cNvSpPr txBox="1">
            <a:spLocks/>
          </p:cNvSpPr>
          <p:nvPr/>
        </p:nvSpPr>
        <p:spPr>
          <a:xfrm>
            <a:off x="5699761" y="1512278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Cost?</a:t>
            </a:r>
          </a:p>
        </p:txBody>
      </p:sp>
    </p:spTree>
    <p:extLst>
      <p:ext uri="{BB962C8B-B14F-4D97-AF65-F5344CB8AC3E}">
        <p14:creationId xmlns:p14="http://schemas.microsoft.com/office/powerpoint/2010/main" val="42230945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445476"/>
            <a:ext cx="3327009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</a:t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9060C8-5B14-4584-8DCC-8686799FC8E8}"/>
              </a:ext>
            </a:extLst>
          </p:cNvPr>
          <p:cNvSpPr txBox="1">
            <a:spLocks/>
          </p:cNvSpPr>
          <p:nvPr/>
        </p:nvSpPr>
        <p:spPr>
          <a:xfrm>
            <a:off x="5815818" y="1277816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Fit?</a:t>
            </a:r>
          </a:p>
        </p:txBody>
      </p:sp>
    </p:spTree>
    <p:extLst>
      <p:ext uri="{BB962C8B-B14F-4D97-AF65-F5344CB8AC3E}">
        <p14:creationId xmlns:p14="http://schemas.microsoft.com/office/powerpoint/2010/main" val="3978959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008185"/>
            <a:ext cx="3162886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How to Fit?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0ABB70-B78A-4FC2-8174-353912F41866}"/>
              </a:ext>
            </a:extLst>
          </p:cNvPr>
          <p:cNvSpPr txBox="1">
            <a:spLocks/>
          </p:cNvSpPr>
          <p:nvPr/>
        </p:nvSpPr>
        <p:spPr>
          <a:xfrm>
            <a:off x="5770099" y="1371600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Use?</a:t>
            </a:r>
          </a:p>
        </p:txBody>
      </p:sp>
    </p:spTree>
    <p:extLst>
      <p:ext uri="{BB962C8B-B14F-4D97-AF65-F5344CB8AC3E}">
        <p14:creationId xmlns:p14="http://schemas.microsoft.com/office/powerpoint/2010/main" val="13228146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547446"/>
            <a:ext cx="3749041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Train Employees on How to Fit? How to Use?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1F5202-4BFE-427A-9FF5-4DB13B09711D}"/>
              </a:ext>
            </a:extLst>
          </p:cNvPr>
          <p:cNvSpPr txBox="1">
            <a:spLocks/>
          </p:cNvSpPr>
          <p:nvPr/>
        </p:nvSpPr>
        <p:spPr>
          <a:xfrm>
            <a:off x="5770099" y="1207477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Clean + Maintain?</a:t>
            </a:r>
          </a:p>
        </p:txBody>
      </p:sp>
    </p:spTree>
    <p:extLst>
      <p:ext uri="{BB962C8B-B14F-4D97-AF65-F5344CB8AC3E}">
        <p14:creationId xmlns:p14="http://schemas.microsoft.com/office/powerpoint/2010/main" val="1996849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178169"/>
            <a:ext cx="3936609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 Requirement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How to Fit? How to Use? How to Clean + Maintain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C0783D-E1F2-407F-A435-311E85C69FAD}"/>
              </a:ext>
            </a:extLst>
          </p:cNvPr>
          <p:cNvSpPr txBox="1">
            <a:spLocks/>
          </p:cNvSpPr>
          <p:nvPr/>
        </p:nvSpPr>
        <p:spPr>
          <a:xfrm>
            <a:off x="5770099" y="1617784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Dispose?</a:t>
            </a:r>
          </a:p>
        </p:txBody>
      </p:sp>
    </p:spTree>
    <p:extLst>
      <p:ext uri="{BB962C8B-B14F-4D97-AF65-F5344CB8AC3E}">
        <p14:creationId xmlns:p14="http://schemas.microsoft.com/office/powerpoint/2010/main" val="195656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10B-AA51-480C-8922-6F3A5352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3385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Your Action </a:t>
            </a:r>
            <a:b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RTW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774-D3A8-4CDE-B38C-CD7C9C8E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8584" y="1312985"/>
            <a:ext cx="12192000" cy="6268998"/>
          </a:xfrm>
        </p:spPr>
        <p:txBody>
          <a:bodyPr>
            <a:normAutofit/>
          </a:bodyPr>
          <a:lstStyle/>
          <a:p>
            <a:pPr marL="914400" indent="-563563">
              <a:buClr>
                <a:srgbClr val="FF0000"/>
              </a:buClr>
              <a:buSzPct val="69000"/>
              <a:buFont typeface="+mj-lt"/>
              <a:buAutoNum type="arabicPeriod"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Platform for </a:t>
            </a:r>
          </a:p>
          <a:p>
            <a:pPr marL="350837" indent="0">
              <a:buClr>
                <a:srgbClr val="FF0000"/>
              </a:buClr>
              <a:buSzPct val="69000"/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  planning + training</a:t>
            </a:r>
          </a:p>
          <a:p>
            <a:pPr marL="1195388" indent="-796925">
              <a:buClr>
                <a:srgbClr val="FF0000"/>
              </a:buClr>
              <a:buSzPct val="69000"/>
              <a:buFont typeface="+mj-lt"/>
              <a:buAutoNum type="arabicPeriod" startAt="2"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Create a RTW Plan</a:t>
            </a:r>
          </a:p>
          <a:p>
            <a:pPr marL="1195388" indent="-796925">
              <a:buClr>
                <a:srgbClr val="FF0000"/>
              </a:buClr>
              <a:buSzPct val="69000"/>
              <a:buFont typeface="+mj-lt"/>
              <a:buAutoNum type="arabicPeriod" startAt="2"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Employee Training</a:t>
            </a:r>
          </a:p>
          <a:p>
            <a:pPr marL="1195388" indent="-796925">
              <a:buClr>
                <a:srgbClr val="FF0000"/>
              </a:buClr>
              <a:buSzPct val="69000"/>
              <a:buFont typeface="+mj-lt"/>
              <a:buAutoNum type="arabicPeriod" startAt="2"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First Day 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81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99" y="-726832"/>
            <a:ext cx="3725593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 Requirement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Train Employees on How to Fit? How to Use? How to Clean + Maintain? How to Dispose?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AAA63A-1ACA-4FB5-A6B1-FD63DC422E70}"/>
              </a:ext>
            </a:extLst>
          </p:cNvPr>
          <p:cNvSpPr txBox="1">
            <a:spLocks/>
          </p:cNvSpPr>
          <p:nvPr/>
        </p:nvSpPr>
        <p:spPr>
          <a:xfrm>
            <a:off x="5770099" y="1711569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Replace?</a:t>
            </a:r>
          </a:p>
        </p:txBody>
      </p:sp>
    </p:spTree>
    <p:extLst>
      <p:ext uri="{BB962C8B-B14F-4D97-AF65-F5344CB8AC3E}">
        <p14:creationId xmlns:p14="http://schemas.microsoft.com/office/powerpoint/2010/main" val="26799412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1665558"/>
            <a:ext cx="6421901" cy="6858000"/>
          </a:xfrm>
        </p:spPr>
        <p:txBody>
          <a:bodyPr>
            <a:normAutofit/>
          </a:bodyPr>
          <a:lstStyle/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at No Cost?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50D9D-D715-4B81-A53F-2B39F5C9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9118" y="-2836105"/>
            <a:ext cx="10516511" cy="1322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76B5D-1C99-42BA-B1AD-03C18B226348}"/>
              </a:ext>
            </a:extLst>
          </p:cNvPr>
          <p:cNvSpPr txBox="1"/>
          <p:nvPr/>
        </p:nvSpPr>
        <p:spPr>
          <a:xfrm>
            <a:off x="5699760" y="293547"/>
            <a:ext cx="36787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 Requirement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Train Employees on How to Fit? How to Use? How to Clean + Maintain? How to Dispose? How to Replace?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33298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0"/>
            <a:ext cx="6492240" cy="6858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Employer’s Requirement to Train Employees on How to Fit? How to Use? How to Clean + Maintain? How to Dispose? How to Replace?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1B488D-AB9C-4C68-9F9E-BF58AC063549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3606579" y="-2974754"/>
            <a:ext cx="16552799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Yes!</a:t>
            </a:r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01FDD943-ACC4-4348-AC1C-1F408D79B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5699760" y="3724783"/>
            <a:ext cx="6492240" cy="31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675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2312445"/>
            <a:ext cx="6492240" cy="6858000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29 CFR 1910.132</a:t>
            </a:r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01FDD943-ACC4-4348-AC1C-1F408D79B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5699760" y="0"/>
            <a:ext cx="3633560" cy="43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osmicblague.com/wp-content/uploads/2015/05/fingerpointing.png">
            <a:extLst>
              <a:ext uri="{FF2B5EF4-FFF2-40B4-BE49-F238E27FC236}">
                <a16:creationId xmlns:a16="http://schemas.microsoft.com/office/drawing/2014/main" id="{1164A2C7-AFB9-4B25-ADD7-635D69E30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r="25173"/>
          <a:stretch/>
        </p:blipFill>
        <p:spPr bwMode="auto">
          <a:xfrm>
            <a:off x="1" y="-57701"/>
            <a:ext cx="5699760" cy="69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7748593-0F4F-4261-95A1-4025F014F2B7}"/>
              </a:ext>
            </a:extLst>
          </p:cNvPr>
          <p:cNvSpPr txBox="1">
            <a:spLocks/>
          </p:cNvSpPr>
          <p:nvPr/>
        </p:nvSpPr>
        <p:spPr bwMode="auto">
          <a:xfrm>
            <a:off x="-198122" y="-57701"/>
            <a:ext cx="5897881" cy="12023743"/>
          </a:xfrm>
          <a:prstGeom prst="rect">
            <a:avLst/>
          </a:prstGeom>
          <a:solidFill>
            <a:srgbClr val="C0C0C0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9135262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71863-7719-4CD5-8CFF-81D88A25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418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latin typeface="Arial Black" panose="020B0A04020102020204" pitchFamily="34" charset="0"/>
              </a:rPr>
              <a:t>Visitors?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31C26-83B9-4111-886C-8DF08D17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"/>
          <a:stretch/>
        </p:blipFill>
        <p:spPr>
          <a:xfrm>
            <a:off x="-1264920" y="18256"/>
            <a:ext cx="1345692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77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6588-F774-460F-A261-F1E8B5E4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001B1-5CCF-48B7-B8E2-7C438ADA9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213"/>
          <a:stretch/>
        </p:blipFill>
        <p:spPr>
          <a:xfrm>
            <a:off x="0" y="0"/>
            <a:ext cx="9589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071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F9E2B6-5A91-47A7-A70D-0E7D00D78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50" y="0"/>
            <a:ext cx="4938935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8F43D-CF12-4905-B48F-943B2BFF4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13519"/>
          <a:stretch/>
        </p:blipFill>
        <p:spPr>
          <a:xfrm>
            <a:off x="-1" y="0"/>
            <a:ext cx="4542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8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14DB6-2079-4953-B516-549A2B45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5A5F1-3DE7-45DF-A62D-F7DF9DD6D1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6B42D-88F1-4E50-8B5C-71AD5FDCD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53800" y="5623902"/>
            <a:ext cx="5181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A36E-B652-4A67-A978-6BAD006B9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448800" cy="6842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8AC9C-69F2-4419-BE9A-A044BCE6C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374639"/>
            <a:ext cx="8604739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067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7C734-272F-434A-95D5-BBE0C4E0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FFCD6-0A58-4057-B650-90D4838FE2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518AD-1192-422A-AAD7-5FB0046A53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C919A-5D10-466A-9B73-3E5D6B5B2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2585" cy="6851904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95D23428-9CC5-4904-9EE1-73F73BB7A315}"/>
              </a:ext>
            </a:extLst>
          </p:cNvPr>
          <p:cNvSpPr/>
          <p:nvPr/>
        </p:nvSpPr>
        <p:spPr>
          <a:xfrm>
            <a:off x="-2421988" y="-716280"/>
            <a:ext cx="14613988" cy="8290559"/>
          </a:xfrm>
          <a:prstGeom prst="mathMultiply">
            <a:avLst/>
          </a:prstGeom>
          <a:solidFill>
            <a:srgbClr val="FF0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530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9EB2F-4FD1-47F8-AF35-0400A810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01EE1C-A476-4D42-9545-7AACF3A5D4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9478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22429-848F-4114-AFB4-C1EE513B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107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8.xml><?xml version="1.0" encoding="utf-8"?>
<a:theme xmlns:a="http://schemas.openxmlformats.org/drawingml/2006/main" name="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0.xml><?xml version="1.0" encoding="utf-8"?>
<a:theme xmlns:a="http://schemas.openxmlformats.org/drawingml/2006/main" name="6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1.xml><?xml version="1.0" encoding="utf-8"?>
<a:theme xmlns:a="http://schemas.openxmlformats.org/drawingml/2006/main" name="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7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7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2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2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4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.xml><?xml version="1.0" encoding="utf-8"?>
<a:theme xmlns:a="http://schemas.openxmlformats.org/drawingml/2006/main" name="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12434</TotalTime>
  <Words>3431</Words>
  <Application>Microsoft Office PowerPoint</Application>
  <PresentationFormat>Widescreen</PresentationFormat>
  <Paragraphs>969</Paragraphs>
  <Slides>286</Slides>
  <Notes>31</Notes>
  <HiddenSlides>2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286</vt:i4>
      </vt:variant>
    </vt:vector>
  </HeadingPairs>
  <TitlesOfParts>
    <vt:vector size="344" baseType="lpstr">
      <vt:lpstr>Arial</vt:lpstr>
      <vt:lpstr>Arial Black</vt:lpstr>
      <vt:lpstr>Calibri</vt:lpstr>
      <vt:lpstr>Calibri Light</vt:lpstr>
      <vt:lpstr>CompatilFact LT Regular</vt:lpstr>
      <vt:lpstr>Times New Roman</vt:lpstr>
      <vt:lpstr>Verdana</vt:lpstr>
      <vt:lpstr>Wingdings</vt:lpstr>
      <vt:lpstr>1_Office Theme</vt:lpstr>
      <vt:lpstr>7_Office Theme</vt:lpstr>
      <vt:lpstr>7_Brilliant Blue</vt:lpstr>
      <vt:lpstr>18_Office Theme</vt:lpstr>
      <vt:lpstr>5_Office Theme</vt:lpstr>
      <vt:lpstr>49_Office Theme</vt:lpstr>
      <vt:lpstr>2_Brilliant Blue</vt:lpstr>
      <vt:lpstr>70_Default Design</vt:lpstr>
      <vt:lpstr>12_Office Theme</vt:lpstr>
      <vt:lpstr>10_Office Theme</vt:lpstr>
      <vt:lpstr>37_Default Design</vt:lpstr>
      <vt:lpstr>9_Brilliant Blue</vt:lpstr>
      <vt:lpstr>8_Brilliant Blue</vt:lpstr>
      <vt:lpstr>52_Brilliant Blue</vt:lpstr>
      <vt:lpstr>Brilliant Blue</vt:lpstr>
      <vt:lpstr>38_Office Theme</vt:lpstr>
      <vt:lpstr>28_Office Theme</vt:lpstr>
      <vt:lpstr>1_Brilliant Blue</vt:lpstr>
      <vt:lpstr>30_Brilliant Blue</vt:lpstr>
      <vt:lpstr>68_Brilliant Blue</vt:lpstr>
      <vt:lpstr>29_Default Design</vt:lpstr>
      <vt:lpstr>9_Office Theme</vt:lpstr>
      <vt:lpstr>1_Default Design</vt:lpstr>
      <vt:lpstr>41_Office Theme</vt:lpstr>
      <vt:lpstr>26_Brilliant Blue</vt:lpstr>
      <vt:lpstr>11_Default Design</vt:lpstr>
      <vt:lpstr>17_Brilliant Blue</vt:lpstr>
      <vt:lpstr>4_Default Design</vt:lpstr>
      <vt:lpstr>Office Theme</vt:lpstr>
      <vt:lpstr>4_Office Theme</vt:lpstr>
      <vt:lpstr>6_Default Design</vt:lpstr>
      <vt:lpstr>77_Brilliant Blue</vt:lpstr>
      <vt:lpstr>78_Brilliant Blue</vt:lpstr>
      <vt:lpstr>27_Brilliant Blue</vt:lpstr>
      <vt:lpstr>26_Default Design</vt:lpstr>
      <vt:lpstr>8_Office Theme</vt:lpstr>
      <vt:lpstr>31_Brilliant Blue</vt:lpstr>
      <vt:lpstr>Avonschl</vt:lpstr>
      <vt:lpstr>11_Office Theme</vt:lpstr>
      <vt:lpstr>3_Office Theme</vt:lpstr>
      <vt:lpstr>18_Default Design</vt:lpstr>
      <vt:lpstr>42_Default Design</vt:lpstr>
      <vt:lpstr>43_Office Theme</vt:lpstr>
      <vt:lpstr>23_Brilliant Blue</vt:lpstr>
      <vt:lpstr>26_Office Theme</vt:lpstr>
      <vt:lpstr>3_Brilliant Blue</vt:lpstr>
      <vt:lpstr>6_Office Theme</vt:lpstr>
      <vt:lpstr>2_Office Theme</vt:lpstr>
      <vt:lpstr>Packager Shell Object</vt:lpstr>
      <vt:lpstr>Acrobat Document</vt:lpstr>
      <vt:lpstr>PowerPoint Presentation</vt:lpstr>
      <vt:lpstr>Re-boarding Your People to Your Real Workplace </vt:lpstr>
      <vt:lpstr>Return to Work</vt:lpstr>
      <vt:lpstr>Return to Work</vt:lpstr>
      <vt:lpstr>How to Build Your Action  Plan for RTW </vt:lpstr>
      <vt:lpstr>How to Build Your Action  Plan for RTW </vt:lpstr>
      <vt:lpstr>How to Build Your Action  Plan for RTW </vt:lpstr>
      <vt:lpstr>How to Build Your Action  Plan for RTW </vt:lpstr>
      <vt:lpstr>How to Build Your Action  Plan for RTW </vt:lpstr>
      <vt:lpstr>Today’s Goal</vt:lpstr>
      <vt:lpstr>Today’s Goal</vt:lpstr>
      <vt:lpstr>Today’s Goal</vt:lpstr>
      <vt:lpstr>Today’s Goal</vt:lpstr>
      <vt:lpstr>Today’s Goal</vt:lpstr>
      <vt:lpstr>Today’s Goal</vt:lpstr>
      <vt:lpstr>Today’s Goal</vt:lpstr>
      <vt:lpstr>Today’s Goal</vt:lpstr>
      <vt:lpstr>Today’s Goal</vt:lpstr>
      <vt:lpstr>For Every Complex Problem…</vt:lpstr>
      <vt:lpstr>For Every Complex Problem,  There’s a Simple Solution</vt:lpstr>
      <vt:lpstr>For Every Complex   Problem, There’s a Simple Solution  That’s Always Wrong</vt:lpstr>
      <vt:lpstr>Fair  Warning</vt:lpstr>
      <vt:lpstr>Fair Warning!!!</vt:lpstr>
      <vt:lpstr>PowerPoint Presentation</vt:lpstr>
      <vt:lpstr>PowerPoint Presentation</vt:lpstr>
      <vt:lpstr>PowerPoint Presentation</vt:lpstr>
      <vt:lpstr>PowerPoint Presentation</vt:lpstr>
      <vt:lpstr>Expert Consultant</vt:lpstr>
      <vt:lpstr>Expert Consultant</vt:lpstr>
      <vt:lpstr>911 Consulting Clients</vt:lpstr>
      <vt:lpstr>911 Consulting Clients  </vt:lpstr>
      <vt:lpstr>How  Long Will COVID19 Last? </vt:lpstr>
      <vt:lpstr> We Have a Precident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330,000 Americans</vt:lpstr>
      <vt:lpstr>330,000 Americans</vt:lpstr>
      <vt:lpstr>PowerPoint Presentation</vt:lpstr>
      <vt:lpstr>For Every Complex  Problem, There’s a Simple  Solution  That’s Always Wrong</vt:lpstr>
      <vt:lpstr>WFH</vt:lpstr>
      <vt:lpstr>“They’ll Be Fine”</vt:lpstr>
      <vt:lpstr>PowerPoint Presentation</vt:lpstr>
      <vt:lpstr>WFH Not Simple Complicated</vt:lpstr>
      <vt:lpstr>RTW Not Simple Complicated</vt:lpstr>
      <vt:lpstr>PowerPoint Presentation</vt:lpstr>
      <vt:lpstr>What  Does RTW Look Like? </vt:lpstr>
      <vt:lpstr>How  Can We Do  This Safely? </vt:lpstr>
      <vt:lpstr>Standards</vt:lpstr>
      <vt:lpstr>PowerPoint Presentation</vt:lpstr>
      <vt:lpstr>PowerPoint Presentation</vt:lpstr>
      <vt:lpstr>Today’s Goal</vt:lpstr>
      <vt:lpstr>Today’s Goal</vt:lpstr>
      <vt:lpstr>PowerPoint Presentation</vt:lpstr>
      <vt:lpstr>PowerPoint Presentation</vt:lpstr>
      <vt:lpstr>PowerPoint Presentation</vt:lpstr>
      <vt:lpstr>100%</vt:lpstr>
      <vt:lpstr>25% 50% 75% 100%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Bldg Reception?     Your Reception?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It Employer’s Requirement for Employees </vt:lpstr>
      <vt:lpstr>Is It Employer’s Requirement to Train Employees on  </vt:lpstr>
      <vt:lpstr>Is It Employer’s Requirement to Train Employees on How to Fit?  </vt:lpstr>
      <vt:lpstr>Is It Employer’s Requirement to Train Employees on How to Fit? How to Use?  </vt:lpstr>
      <vt:lpstr>Is It Employer’s Requirement to Train Employees on How to Fit? How to Use? How to Clean + Maintain? </vt:lpstr>
      <vt:lpstr>Is It Employer’s Requirement to Train Employees on How to Fit? How to Use? How to Clean + Maintain? How to Dispose?  </vt:lpstr>
      <vt:lpstr> Replace at No Cost?</vt:lpstr>
      <vt:lpstr>Is It Employer’s Requirement to Train Employees on How to Fit? How to Use? How to Clean + Maintain? How to Dispose? How to Replace?</vt:lpstr>
      <vt:lpstr>29 CFR 1910.132</vt:lpstr>
      <vt:lpstr>Visitors?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RTW: Physical  Procedures</vt:lpstr>
      <vt:lpstr>RTW: Physical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Recon-figure  Your Space?</vt:lpstr>
      <vt:lpstr>Recon-figure  Your Space?</vt:lpstr>
      <vt:lpstr>Recon-figure  Your Space?</vt:lpstr>
      <vt:lpstr>Recon-figure  Your Space?</vt:lpstr>
      <vt:lpstr>PowerPoint Presentation</vt:lpstr>
      <vt:lpstr>Mandatory</vt:lpstr>
      <vt:lpstr>Mandatory</vt:lpstr>
      <vt:lpstr>Mandatory</vt:lpstr>
      <vt:lpstr>Duty  of Care</vt:lpstr>
      <vt:lpstr>Duty  of Care Affirmative</vt:lpstr>
      <vt:lpstr>General Duty  Clause</vt:lpstr>
      <vt:lpstr>Today’s Goal</vt:lpstr>
      <vt:lpstr>Today’s Goal</vt:lpstr>
      <vt:lpstr>1600</vt:lpstr>
      <vt:lpstr>PowerPoint Presentation</vt:lpstr>
      <vt:lpstr>PowerPoint Presentation</vt:lpstr>
      <vt:lpstr>Shall Create + Train Plans</vt:lpstr>
      <vt:lpstr>PowerPoint Presentation</vt:lpstr>
      <vt:lpstr>All-Hazards Plan: Shall </vt:lpstr>
      <vt:lpstr>Your Plan???</vt:lpstr>
      <vt:lpstr>All-Hazards Plan: Shall </vt:lpstr>
      <vt:lpstr>PowerPoint Presentation</vt:lpstr>
      <vt:lpstr>PowerPoint Presentation</vt:lpstr>
      <vt:lpstr>Compliant?</vt:lpstr>
      <vt:lpstr>   Compliant?</vt:lpstr>
      <vt:lpstr>PowerPoint Presentation</vt:lpstr>
      <vt:lpstr>3 Things in Life Guaranteed</vt:lpstr>
      <vt:lpstr>3 Things in Life Guaranteed</vt:lpstr>
      <vt:lpstr>3 Things in Life Guaranteed</vt:lpstr>
      <vt:lpstr>Landlord?</vt:lpstr>
      <vt:lpstr>Emergency Plans? Training? Go Away!</vt:lpstr>
      <vt:lpstr>Landlord Has No Obligation re Tenant Employer Requirements: Emergency Planning or Training in Federal, State or Local Law.</vt:lpstr>
      <vt:lpstr>4  Things Guaranteed  in Life</vt:lpstr>
      <vt:lpstr>4 Things in Life Guaranteed</vt:lpstr>
      <vt:lpstr>4 Things in Life Guaranteed</vt:lpstr>
      <vt:lpstr>3 Things in Life Guaranteed</vt:lpstr>
      <vt:lpstr>4 Things in Life Guaranteed</vt:lpstr>
      <vt:lpstr>All-Hazards Plan: Shall </vt:lpstr>
      <vt:lpstr>The Virus  Ate My Emergency Plan…</vt:lpstr>
      <vt:lpstr>The Virus  Ate  My Emergency Plan…Your Honor.</vt:lpstr>
      <vt:lpstr>PowerPoint Presentation</vt:lpstr>
      <vt:lpstr>Employee Refuse: RTW?</vt:lpstr>
      <vt:lpstr>Can Gov’t Legally Force You + Yours to Wear a Mask? </vt:lpstr>
      <vt:lpstr>Employee Refuse Masks: RTW?</vt:lpstr>
      <vt:lpstr>Require/Ask Employees to sign  a Coronavirus Liability Waiver?</vt:lpstr>
      <vt:lpstr>Threats  to Your Workplace</vt:lpstr>
      <vt:lpstr>PowerPoint Presentation</vt:lpstr>
      <vt:lpstr>Always Fighting the Last War</vt:lpstr>
      <vt:lpstr>Threats</vt:lpstr>
      <vt:lpstr>Threats</vt:lpstr>
      <vt:lpstr>111,500 Structural Fires at Work: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10,000: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Evacuation Maps</vt:lpstr>
      <vt:lpstr>Evacuation Maps</vt:lpstr>
      <vt:lpstr>PowerPoint Presentation</vt:lpstr>
      <vt:lpstr>PowerPoint Presentation</vt:lpstr>
      <vt:lpstr>Training: The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Research</vt:lpstr>
      <vt:lpstr>National Research</vt:lpstr>
      <vt:lpstr>Training Guarantee </vt:lpstr>
      <vt:lpstr>Training Promise</vt:lpstr>
      <vt:lpstr>Training Promise</vt:lpstr>
      <vt:lpstr>Training</vt:lpstr>
      <vt:lpstr>Training</vt:lpstr>
      <vt:lpstr>98.5% Confident</vt:lpstr>
      <vt:lpstr>98.5% Confident</vt:lpstr>
      <vt:lpstr>98.5% Confident</vt:lpstr>
      <vt:lpstr>98.5% Confident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276 Days in Potentially Lethal Conditions</vt:lpstr>
      <vt:lpstr>276 Days in Potentially Lethal Conditions Where the Virus Could Strike</vt:lpstr>
      <vt:lpstr>276 Days in Potentially Lethal Conditions Where the Virus Could Strike Themselves or Family</vt:lpstr>
      <vt:lpstr>In-Combat Rotation: 30  days</vt:lpstr>
      <vt:lpstr>In- Combat Rotation: 30 days Then 15 Days R+R</vt:lpstr>
      <vt:lpstr>You’re Sending Them Back to Work in 276 Days with No Break</vt:lpstr>
      <vt:lpstr>And the Lethal Threat Is Still Ready to Strike</vt:lpstr>
      <vt:lpstr>And the Lethal Threat Is Still Ready to Strike at Work + at Home</vt:lpstr>
      <vt:lpstr>PowerPoint Presentation</vt:lpstr>
      <vt:lpstr>What Should You Look For re: Emotional Impact on Your Employees?</vt:lpstr>
      <vt:lpstr>PowerPoint Presentation</vt:lpstr>
      <vt:lpstr>PowerPoint Presentation</vt:lpstr>
      <vt:lpstr>PowerPoint Presentation</vt:lpstr>
      <vt:lpstr>PowerPoint Presentation</vt:lpstr>
      <vt:lpstr>Drug Overdoses</vt:lpstr>
      <vt:lpstr>Drug Overdoses</vt:lpstr>
      <vt:lpstr>PowerPoint Presentation</vt:lpstr>
      <vt:lpstr>PowerPoint Presentation</vt:lpstr>
      <vt:lpstr> U.S. DivorceFilings</vt:lpstr>
      <vt:lpstr> DivorceFilings</vt:lpstr>
      <vt:lpstr>PowerPoint Presentation</vt:lpstr>
      <vt:lpstr>PowerPoint Presentation</vt:lpstr>
      <vt:lpstr>PowerPoint Presentation</vt:lpstr>
      <vt:lpstr>COD: U.S. 2018</vt:lpstr>
      <vt:lpstr>COD: U.S. 2018</vt:lpstr>
      <vt:lpstr>Calls: Suicide Lifeline </vt:lpstr>
      <vt:lpstr>Calls: Suicide Lifeline </vt:lpstr>
      <vt:lpstr>Suicides: U.S. 2018</vt:lpstr>
      <vt:lpstr>8 of 10 Corporate Executives</vt:lpstr>
      <vt:lpstr>PowerPoint Presentation</vt:lpstr>
      <vt:lpstr>PowerPoint Presentation</vt:lpstr>
      <vt:lpstr>Considered Suicide  During COVID19</vt:lpstr>
      <vt:lpstr>PowerPoint Presentation</vt:lpstr>
      <vt:lpstr>PowerPoint Presentation</vt:lpstr>
      <vt:lpstr>988  </vt:lpstr>
      <vt:lpstr>Warning Signs Employees Who May Become  Suicidal</vt:lpstr>
      <vt:lpstr>Warning Signs Employees Who May Become Suicidal</vt:lpstr>
      <vt:lpstr>Threats </vt:lpstr>
      <vt:lpstr>Facts: WPV</vt:lpstr>
      <vt:lpstr>PowerPoint Presentation</vt:lpstr>
      <vt:lpstr>Intimate Partner  Violence</vt:lpstr>
      <vt:lpstr>PowerPoint Presentation</vt:lpstr>
      <vt:lpstr>PowerPoint Presentation</vt:lpstr>
      <vt:lpstr>PowerPoint Presentation</vt:lpstr>
      <vt:lpstr>Every A.S. Has Been Bullied: School  Work Neighborhood</vt:lpstr>
      <vt:lpstr>23%</vt:lpstr>
      <vt:lpstr>Murder Rate: Top 23 U.S. Cities</vt:lpstr>
      <vt:lpstr>300%</vt:lpstr>
      <vt:lpstr>Guns Seized at Airports</vt:lpstr>
      <vt:lpstr>PowerPoint Presentation</vt:lpstr>
      <vt:lpstr>Yellow Flags Employees  Who May Become Violent</vt:lpstr>
      <vt:lpstr>Yellow Flags Employees Who May Become Violent</vt:lpstr>
      <vt:lpstr>Red Flags Employees Who  May Become Violent</vt:lpstr>
      <vt:lpstr>Red Flags Employees Who May Become Violent</vt:lpstr>
      <vt:lpstr>PowerPoint Presentation</vt:lpstr>
      <vt:lpstr>All-Hazards Plan: Shall </vt:lpstr>
      <vt:lpstr>PowerPoint Presentation</vt:lpstr>
      <vt:lpstr>PowerPoint Presentation</vt:lpstr>
      <vt:lpstr>PowerPoint Presentation</vt:lpstr>
      <vt:lpstr>PowerPoint Presentation</vt:lpstr>
      <vt:lpstr>Today’s Goal</vt:lpstr>
      <vt:lpstr>Today’s Goal</vt:lpstr>
      <vt:lpstr>Today’s Goal</vt:lpstr>
      <vt:lpstr>Today’s Goal</vt:lpstr>
      <vt:lpstr>Today’s Goal</vt:lpstr>
      <vt:lpstr>Help for You Right Now</vt:lpstr>
      <vt:lpstr>Help For You  Now</vt:lpstr>
      <vt:lpstr>Help For You  Now</vt:lpstr>
      <vt:lpstr>Help For You  Now</vt:lpstr>
      <vt:lpstr>Help For You  Now</vt:lpstr>
      <vt:lpstr>Help For You  Now</vt:lpstr>
      <vt:lpstr>Help For You Now</vt:lpstr>
      <vt:lpstr>Help For You Now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 Mitchel PC</dc:creator>
  <cp:lastModifiedBy>Anne</cp:lastModifiedBy>
  <cp:revision>212</cp:revision>
  <dcterms:created xsi:type="dcterms:W3CDTF">2020-06-23T20:58:06Z</dcterms:created>
  <dcterms:modified xsi:type="dcterms:W3CDTF">2020-10-20T19:56:49Z</dcterms:modified>
</cp:coreProperties>
</file>